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56" r:id="rId5"/>
    <p:sldId id="265" r:id="rId6"/>
    <p:sldId id="267" r:id="rId7"/>
    <p:sldId id="257" r:id="rId8"/>
    <p:sldId id="258" r:id="rId9"/>
    <p:sldId id="260" r:id="rId10"/>
    <p:sldId id="263" r:id="rId11"/>
    <p:sldId id="261" r:id="rId12"/>
    <p:sldId id="262" r:id="rId13"/>
    <p:sldId id="264" r:id="rId14"/>
    <p:sldId id="266"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9"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2F5ED1B-BC9A-5704-3904-8A029D7D6E37}" name="Zajdenova, Jana" initials="ZJ" userId="S::zajdenova@Acatech.de::41d30b5e-beac-483c-ade6-4c919e16d9df" providerId="AD"/>
  <p188:author id="{DFC4DA49-E5DC-5A2D-E438-7C730E719D0D}" name="Schöngut, Winnie" initials="SW" userId="S::schoengut@Acatech.de::3ba9874c-3118-48c5-8e64-dc80d4526478" providerId="AD"/>
  <p188:author id="{64FF3362-D1DF-F6B6-39A0-055373FBF813}" name="Fischer, Jan" initials="FJ" userId="S::fischer@acatech.de::3cf8a89e-711c-473e-b24f-8655a4dab96c" providerId="AD"/>
  <p188:author id="{E7BBAAD2-EA67-17F7-7435-A42DD794705E}" name="Krieg, Manuel" initials="KM" userId="S::Krieg@Acatech.de::82ff7dd4-1546-40ae-9226-ba2f2204f518" providerId="AD"/>
  <p188:author id="{801BF8D3-D285-66B3-3050-F7AA1595B4C9}" name="Schmitz, Anna-Raphaela" initials="SA" userId="S::schmitz@acatech.de::5eabaab6-ab33-4075-a9c4-e247346a4d3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4F5FE"/>
    <a:srgbClr val="ECEEFE"/>
    <a:srgbClr val="99A4FF"/>
    <a:srgbClr val="7CBFFF"/>
    <a:srgbClr val="C888BA"/>
    <a:srgbClr val="8585FF"/>
    <a:srgbClr val="F8E8FE"/>
    <a:srgbClr val="D5D5FF"/>
    <a:srgbClr val="CDCDFF"/>
    <a:srgbClr val="E5E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38CB69-AA2E-43AE-BF8F-047079E521EA}" v="666" dt="2024-04-18T09:56:03.087"/>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7B26C5-4107-4FEC-AEDC-1716B250A1EF}" styleName="Helle Formatvorlag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E3FDE45-AF77-4B5C-9715-49D594BDF05E}" styleName="Helle Formatvorlage 1 - Akz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Helle Formatvorlage 3 - Akz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Helle Formatvorlage 2 - Akz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409"/>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iegelmeir, Michael" userId="611db9a0-480d-446e-b9e5-f134672d7626" providerId="ADAL" clId="{FE38CB69-AA2E-43AE-BF8F-047079E521EA}"/>
    <pc:docChg chg="undo custSel addSld modSld sldOrd">
      <pc:chgData name="Ziegelmeir, Michael" userId="611db9a0-480d-446e-b9e5-f134672d7626" providerId="ADAL" clId="{FE38CB69-AA2E-43AE-BF8F-047079E521EA}" dt="2024-04-18T09:56:03.087" v="1632" actId="20577"/>
      <pc:docMkLst>
        <pc:docMk/>
      </pc:docMkLst>
      <pc:sldChg chg="modSp mod">
        <pc:chgData name="Ziegelmeir, Michael" userId="611db9a0-480d-446e-b9e5-f134672d7626" providerId="ADAL" clId="{FE38CB69-AA2E-43AE-BF8F-047079E521EA}" dt="2024-04-18T09:42:52.356" v="1009" actId="20577"/>
        <pc:sldMkLst>
          <pc:docMk/>
          <pc:sldMk cId="2236225464" sldId="257"/>
        </pc:sldMkLst>
        <pc:spChg chg="mod">
          <ac:chgData name="Ziegelmeir, Michael" userId="611db9a0-480d-446e-b9e5-f134672d7626" providerId="ADAL" clId="{FE38CB69-AA2E-43AE-BF8F-047079E521EA}" dt="2024-04-18T09:42:52.356" v="1009" actId="20577"/>
          <ac:spMkLst>
            <pc:docMk/>
            <pc:sldMk cId="2236225464" sldId="257"/>
            <ac:spMk id="6" creationId="{143B4E3D-BBFC-4AA4-BC6A-BB21A913606A}"/>
          </ac:spMkLst>
        </pc:spChg>
      </pc:sldChg>
      <pc:sldChg chg="delSp modSp mod">
        <pc:chgData name="Ziegelmeir, Michael" userId="611db9a0-480d-446e-b9e5-f134672d7626" providerId="ADAL" clId="{FE38CB69-AA2E-43AE-BF8F-047079E521EA}" dt="2024-04-18T09:13:05.488" v="108" actId="20577"/>
        <pc:sldMkLst>
          <pc:docMk/>
          <pc:sldMk cId="4228314712" sldId="261"/>
        </pc:sldMkLst>
        <pc:spChg chg="mod">
          <ac:chgData name="Ziegelmeir, Michael" userId="611db9a0-480d-446e-b9e5-f134672d7626" providerId="ADAL" clId="{FE38CB69-AA2E-43AE-BF8F-047079E521EA}" dt="2024-04-18T09:13:05.488" v="108" actId="20577"/>
          <ac:spMkLst>
            <pc:docMk/>
            <pc:sldMk cId="4228314712" sldId="261"/>
            <ac:spMk id="2" creationId="{4AB7EB4F-2D89-DA0B-0D37-033554DA7CB4}"/>
          </ac:spMkLst>
        </pc:spChg>
        <pc:spChg chg="mod">
          <ac:chgData name="Ziegelmeir, Michael" userId="611db9a0-480d-446e-b9e5-f134672d7626" providerId="ADAL" clId="{FE38CB69-AA2E-43AE-BF8F-047079E521EA}" dt="2024-04-18T09:12:08.716" v="27" actId="20577"/>
          <ac:spMkLst>
            <pc:docMk/>
            <pc:sldMk cId="4228314712" sldId="261"/>
            <ac:spMk id="4" creationId="{00CDB6E5-D3A8-D70F-A920-946713BEF32A}"/>
          </ac:spMkLst>
        </pc:spChg>
        <pc:spChg chg="del">
          <ac:chgData name="Ziegelmeir, Michael" userId="611db9a0-480d-446e-b9e5-f134672d7626" providerId="ADAL" clId="{FE38CB69-AA2E-43AE-BF8F-047079E521EA}" dt="2024-04-18T09:12:03.279" v="0" actId="478"/>
          <ac:spMkLst>
            <pc:docMk/>
            <pc:sldMk cId="4228314712" sldId="261"/>
            <ac:spMk id="6" creationId="{F0F82C98-B70E-7C5F-1DF9-8EE606D29484}"/>
          </ac:spMkLst>
        </pc:spChg>
        <pc:spChg chg="mod">
          <ac:chgData name="Ziegelmeir, Michael" userId="611db9a0-480d-446e-b9e5-f134672d7626" providerId="ADAL" clId="{FE38CB69-AA2E-43AE-BF8F-047079E521EA}" dt="2024-04-18T09:13:02.720" v="98" actId="20577"/>
          <ac:spMkLst>
            <pc:docMk/>
            <pc:sldMk cId="4228314712" sldId="261"/>
            <ac:spMk id="8" creationId="{456CDD73-D60F-04A1-4908-3A00B3438BCE}"/>
          </ac:spMkLst>
        </pc:spChg>
      </pc:sldChg>
      <pc:sldChg chg="addSp delSp modSp add mod">
        <pc:chgData name="Ziegelmeir, Michael" userId="611db9a0-480d-446e-b9e5-f134672d7626" providerId="ADAL" clId="{FE38CB69-AA2E-43AE-BF8F-047079E521EA}" dt="2024-04-18T09:33:24.933" v="993" actId="1076"/>
        <pc:sldMkLst>
          <pc:docMk/>
          <pc:sldMk cId="2877371112" sldId="262"/>
        </pc:sldMkLst>
        <pc:spChg chg="mod">
          <ac:chgData name="Ziegelmeir, Michael" userId="611db9a0-480d-446e-b9e5-f134672d7626" providerId="ADAL" clId="{FE38CB69-AA2E-43AE-BF8F-047079E521EA}" dt="2024-04-18T09:24:23.625" v="733" actId="21"/>
          <ac:spMkLst>
            <pc:docMk/>
            <pc:sldMk cId="2877371112" sldId="262"/>
            <ac:spMk id="2" creationId="{1475B1AE-081E-0F28-7B66-DEE37DB92098}"/>
          </ac:spMkLst>
        </pc:spChg>
        <pc:spChg chg="add mod">
          <ac:chgData name="Ziegelmeir, Michael" userId="611db9a0-480d-446e-b9e5-f134672d7626" providerId="ADAL" clId="{FE38CB69-AA2E-43AE-BF8F-047079E521EA}" dt="2024-04-18T09:13:31.454" v="135"/>
          <ac:spMkLst>
            <pc:docMk/>
            <pc:sldMk cId="2877371112" sldId="262"/>
            <ac:spMk id="6" creationId="{90E5E771-EDAB-0FF8-1985-BE9399A35C2E}"/>
          </ac:spMkLst>
        </pc:spChg>
        <pc:spChg chg="add mod">
          <ac:chgData name="Ziegelmeir, Michael" userId="611db9a0-480d-446e-b9e5-f134672d7626" providerId="ADAL" clId="{FE38CB69-AA2E-43AE-BF8F-047079E521EA}" dt="2024-04-18T09:13:31.454" v="135"/>
          <ac:spMkLst>
            <pc:docMk/>
            <pc:sldMk cId="2877371112" sldId="262"/>
            <ac:spMk id="7" creationId="{171CAE31-C94A-E2AB-05AA-6CDB31CFEE8C}"/>
          </ac:spMkLst>
        </pc:spChg>
        <pc:spChg chg="del mod">
          <ac:chgData name="Ziegelmeir, Michael" userId="611db9a0-480d-446e-b9e5-f134672d7626" providerId="ADAL" clId="{FE38CB69-AA2E-43AE-BF8F-047079E521EA}" dt="2024-04-18T09:13:24.678" v="134" actId="478"/>
          <ac:spMkLst>
            <pc:docMk/>
            <pc:sldMk cId="2877371112" sldId="262"/>
            <ac:spMk id="8" creationId="{523D982F-013F-93EC-DD42-F4782BFAD6FC}"/>
          </ac:spMkLst>
        </pc:spChg>
        <pc:spChg chg="add mod">
          <ac:chgData name="Ziegelmeir, Michael" userId="611db9a0-480d-446e-b9e5-f134672d7626" providerId="ADAL" clId="{FE38CB69-AA2E-43AE-BF8F-047079E521EA}" dt="2024-04-18T09:13:31.454" v="135"/>
          <ac:spMkLst>
            <pc:docMk/>
            <pc:sldMk cId="2877371112" sldId="262"/>
            <ac:spMk id="9" creationId="{011F2E35-9AFA-747C-3272-C23404C3549E}"/>
          </ac:spMkLst>
        </pc:spChg>
        <pc:picChg chg="add mod">
          <ac:chgData name="Ziegelmeir, Michael" userId="611db9a0-480d-446e-b9e5-f134672d7626" providerId="ADAL" clId="{FE38CB69-AA2E-43AE-BF8F-047079E521EA}" dt="2024-04-18T09:33:24.933" v="993" actId="1076"/>
          <ac:picMkLst>
            <pc:docMk/>
            <pc:sldMk cId="2877371112" sldId="262"/>
            <ac:picMk id="5" creationId="{D5A2F9D0-95B0-C2A9-E1FF-E347B747CB91}"/>
          </ac:picMkLst>
        </pc:picChg>
      </pc:sldChg>
      <pc:sldChg chg="addSp modSp new mod ord">
        <pc:chgData name="Ziegelmeir, Michael" userId="611db9a0-480d-446e-b9e5-f134672d7626" providerId="ADAL" clId="{FE38CB69-AA2E-43AE-BF8F-047079E521EA}" dt="2024-04-18T09:55:37.959" v="1570"/>
        <pc:sldMkLst>
          <pc:docMk/>
          <pc:sldMk cId="2736516063" sldId="263"/>
        </pc:sldMkLst>
        <pc:spChg chg="mod">
          <ac:chgData name="Ziegelmeir, Michael" userId="611db9a0-480d-446e-b9e5-f134672d7626" providerId="ADAL" clId="{FE38CB69-AA2E-43AE-BF8F-047079E521EA}" dt="2024-04-18T09:15:02.531" v="257" actId="20577"/>
          <ac:spMkLst>
            <pc:docMk/>
            <pc:sldMk cId="2736516063" sldId="263"/>
            <ac:spMk id="2" creationId="{40D57E47-5B71-80CD-C0A6-CB0F654BFC7B}"/>
          </ac:spMkLst>
        </pc:spChg>
        <pc:spChg chg="mod">
          <ac:chgData name="Ziegelmeir, Michael" userId="611db9a0-480d-446e-b9e5-f134672d7626" providerId="ADAL" clId="{FE38CB69-AA2E-43AE-BF8F-047079E521EA}" dt="2024-04-18T09:16:22.631" v="300" actId="20577"/>
          <ac:spMkLst>
            <pc:docMk/>
            <pc:sldMk cId="2736516063" sldId="263"/>
            <ac:spMk id="4" creationId="{DC91A147-0971-6D7F-AFF8-CDE8D53FC233}"/>
          </ac:spMkLst>
        </pc:spChg>
        <pc:picChg chg="add mod">
          <ac:chgData name="Ziegelmeir, Michael" userId="611db9a0-480d-446e-b9e5-f134672d7626" providerId="ADAL" clId="{FE38CB69-AA2E-43AE-BF8F-047079E521EA}" dt="2024-04-18T09:14:56.893" v="255" actId="1076"/>
          <ac:picMkLst>
            <pc:docMk/>
            <pc:sldMk cId="2736516063" sldId="263"/>
            <ac:picMk id="6" creationId="{962FCDAF-17A0-B23C-466D-A3FA24BBC0E6}"/>
          </ac:picMkLst>
        </pc:picChg>
        <pc:picChg chg="add mod">
          <ac:chgData name="Ziegelmeir, Michael" userId="611db9a0-480d-446e-b9e5-f134672d7626" providerId="ADAL" clId="{FE38CB69-AA2E-43AE-BF8F-047079E521EA}" dt="2024-04-18T09:16:13.807" v="261" actId="962"/>
          <ac:picMkLst>
            <pc:docMk/>
            <pc:sldMk cId="2736516063" sldId="263"/>
            <ac:picMk id="8" creationId="{CBB40440-1C34-4467-6D72-445E7431F954}"/>
          </ac:picMkLst>
        </pc:picChg>
      </pc:sldChg>
      <pc:sldChg chg="addSp modSp new mod">
        <pc:chgData name="Ziegelmeir, Michael" userId="611db9a0-480d-446e-b9e5-f134672d7626" providerId="ADAL" clId="{FE38CB69-AA2E-43AE-BF8F-047079E521EA}" dt="2024-04-18T09:33:09.597" v="992" actId="166"/>
        <pc:sldMkLst>
          <pc:docMk/>
          <pc:sldMk cId="4019337891" sldId="264"/>
        </pc:sldMkLst>
        <pc:spChg chg="mod">
          <ac:chgData name="Ziegelmeir, Michael" userId="611db9a0-480d-446e-b9e5-f134672d7626" providerId="ADAL" clId="{FE38CB69-AA2E-43AE-BF8F-047079E521EA}" dt="2024-04-18T09:30:58.315" v="967" actId="6549"/>
          <ac:spMkLst>
            <pc:docMk/>
            <pc:sldMk cId="4019337891" sldId="264"/>
            <ac:spMk id="2" creationId="{6252AF87-8337-8E07-EEE0-1578D314CF9A}"/>
          </ac:spMkLst>
        </pc:spChg>
        <pc:spChg chg="mod">
          <ac:chgData name="Ziegelmeir, Michael" userId="611db9a0-480d-446e-b9e5-f134672d7626" providerId="ADAL" clId="{FE38CB69-AA2E-43AE-BF8F-047079E521EA}" dt="2024-04-18T09:24:31.063" v="741" actId="20577"/>
          <ac:spMkLst>
            <pc:docMk/>
            <pc:sldMk cId="4019337891" sldId="264"/>
            <ac:spMk id="4" creationId="{45E0CC71-6DF2-AA93-69DC-2E274B02ABDA}"/>
          </ac:spMkLst>
        </pc:spChg>
        <pc:picChg chg="add mod">
          <ac:chgData name="Ziegelmeir, Michael" userId="611db9a0-480d-446e-b9e5-f134672d7626" providerId="ADAL" clId="{FE38CB69-AA2E-43AE-BF8F-047079E521EA}" dt="2024-04-18T09:31:55.039" v="974" actId="1076"/>
          <ac:picMkLst>
            <pc:docMk/>
            <pc:sldMk cId="4019337891" sldId="264"/>
            <ac:picMk id="6" creationId="{5087EC44-E537-5ED1-CFA9-7BC83B587338}"/>
          </ac:picMkLst>
        </pc:picChg>
        <pc:picChg chg="add mod ord">
          <ac:chgData name="Ziegelmeir, Michael" userId="611db9a0-480d-446e-b9e5-f134672d7626" providerId="ADAL" clId="{FE38CB69-AA2E-43AE-BF8F-047079E521EA}" dt="2024-04-18T09:33:09.597" v="992" actId="166"/>
          <ac:picMkLst>
            <pc:docMk/>
            <pc:sldMk cId="4019337891" sldId="264"/>
            <ac:picMk id="8" creationId="{6316980D-0D1E-12C2-574E-8D1AA390A0FC}"/>
          </ac:picMkLst>
        </pc:picChg>
        <pc:picChg chg="add mod ord">
          <ac:chgData name="Ziegelmeir, Michael" userId="611db9a0-480d-446e-b9e5-f134672d7626" providerId="ADAL" clId="{FE38CB69-AA2E-43AE-BF8F-047079E521EA}" dt="2024-04-18T09:33:07.107" v="991" actId="166"/>
          <ac:picMkLst>
            <pc:docMk/>
            <pc:sldMk cId="4019337891" sldId="264"/>
            <ac:picMk id="10" creationId="{42304DCF-E1AE-1221-2972-FFE5F71D635A}"/>
          </ac:picMkLst>
        </pc:picChg>
        <pc:picChg chg="add mod">
          <ac:chgData name="Ziegelmeir, Michael" userId="611db9a0-480d-446e-b9e5-f134672d7626" providerId="ADAL" clId="{FE38CB69-AA2E-43AE-BF8F-047079E521EA}" dt="2024-04-18T09:32:58.931" v="988" actId="1076"/>
          <ac:picMkLst>
            <pc:docMk/>
            <pc:sldMk cId="4019337891" sldId="264"/>
            <ac:picMk id="12" creationId="{2C500308-7333-C837-E530-DC56C05D8522}"/>
          </ac:picMkLst>
        </pc:picChg>
      </pc:sldChg>
      <pc:sldChg chg="addSp delSp modSp new mod modClrScheme chgLayout">
        <pc:chgData name="Ziegelmeir, Michael" userId="611db9a0-480d-446e-b9e5-f134672d7626" providerId="ADAL" clId="{FE38CB69-AA2E-43AE-BF8F-047079E521EA}" dt="2024-04-18T09:45:09.928" v="1024" actId="478"/>
        <pc:sldMkLst>
          <pc:docMk/>
          <pc:sldMk cId="970022712" sldId="265"/>
        </pc:sldMkLst>
        <pc:spChg chg="del mod ord">
          <ac:chgData name="Ziegelmeir, Michael" userId="611db9a0-480d-446e-b9e5-f134672d7626" providerId="ADAL" clId="{FE38CB69-AA2E-43AE-BF8F-047079E521EA}" dt="2024-04-18T09:44:23.214" v="1011" actId="700"/>
          <ac:spMkLst>
            <pc:docMk/>
            <pc:sldMk cId="970022712" sldId="265"/>
            <ac:spMk id="2" creationId="{5D70C02C-2622-3158-169D-5B711444A40E}"/>
          </ac:spMkLst>
        </pc:spChg>
        <pc:spChg chg="del">
          <ac:chgData name="Ziegelmeir, Michael" userId="611db9a0-480d-446e-b9e5-f134672d7626" providerId="ADAL" clId="{FE38CB69-AA2E-43AE-BF8F-047079E521EA}" dt="2024-04-18T09:44:23.214" v="1011" actId="700"/>
          <ac:spMkLst>
            <pc:docMk/>
            <pc:sldMk cId="970022712" sldId="265"/>
            <ac:spMk id="3" creationId="{7D482004-BAD9-2C8F-C944-D86E285CC194}"/>
          </ac:spMkLst>
        </pc:spChg>
        <pc:spChg chg="del mod ord">
          <ac:chgData name="Ziegelmeir, Michael" userId="611db9a0-480d-446e-b9e5-f134672d7626" providerId="ADAL" clId="{FE38CB69-AA2E-43AE-BF8F-047079E521EA}" dt="2024-04-18T09:45:09.928" v="1024" actId="478"/>
          <ac:spMkLst>
            <pc:docMk/>
            <pc:sldMk cId="970022712" sldId="265"/>
            <ac:spMk id="4" creationId="{26C45FDD-F7C2-974D-1989-12FBF8606D7E}"/>
          </ac:spMkLst>
        </pc:spChg>
        <pc:spChg chg="add mod ord">
          <ac:chgData name="Ziegelmeir, Michael" userId="611db9a0-480d-446e-b9e5-f134672d7626" providerId="ADAL" clId="{FE38CB69-AA2E-43AE-BF8F-047079E521EA}" dt="2024-04-18T09:44:45.735" v="1017" actId="700"/>
          <ac:spMkLst>
            <pc:docMk/>
            <pc:sldMk cId="970022712" sldId="265"/>
            <ac:spMk id="5" creationId="{8DA20D5F-BA98-5B3A-94FB-387866772095}"/>
          </ac:spMkLst>
        </pc:spChg>
        <pc:spChg chg="add del mod">
          <ac:chgData name="Ziegelmeir, Michael" userId="611db9a0-480d-446e-b9e5-f134672d7626" providerId="ADAL" clId="{FE38CB69-AA2E-43AE-BF8F-047079E521EA}" dt="2024-04-18T09:44:42.497" v="1016" actId="478"/>
          <ac:spMkLst>
            <pc:docMk/>
            <pc:sldMk cId="970022712" sldId="265"/>
            <ac:spMk id="7" creationId="{FB7DD6E6-F2E6-3078-698A-533B2F4C8C3B}"/>
          </ac:spMkLst>
        </pc:spChg>
        <pc:spChg chg="add mod ord">
          <ac:chgData name="Ziegelmeir, Michael" userId="611db9a0-480d-446e-b9e5-f134672d7626" providerId="ADAL" clId="{FE38CB69-AA2E-43AE-BF8F-047079E521EA}" dt="2024-04-18T09:44:59.289" v="1023" actId="14100"/>
          <ac:spMkLst>
            <pc:docMk/>
            <pc:sldMk cId="970022712" sldId="265"/>
            <ac:spMk id="8" creationId="{E5A61949-287D-823E-F539-293D60F9EE6C}"/>
          </ac:spMkLst>
        </pc:spChg>
      </pc:sldChg>
      <pc:sldChg chg="modSp new mod">
        <pc:chgData name="Ziegelmeir, Michael" userId="611db9a0-480d-446e-b9e5-f134672d7626" providerId="ADAL" clId="{FE38CB69-AA2E-43AE-BF8F-047079E521EA}" dt="2024-04-18T09:53:44.147" v="1418" actId="13926"/>
        <pc:sldMkLst>
          <pc:docMk/>
          <pc:sldMk cId="623761956" sldId="266"/>
        </pc:sldMkLst>
        <pc:spChg chg="mod">
          <ac:chgData name="Ziegelmeir, Michael" userId="611db9a0-480d-446e-b9e5-f134672d7626" providerId="ADAL" clId="{FE38CB69-AA2E-43AE-BF8F-047079E521EA}" dt="2024-04-18T09:53:44.147" v="1418" actId="13926"/>
          <ac:spMkLst>
            <pc:docMk/>
            <pc:sldMk cId="623761956" sldId="266"/>
            <ac:spMk id="2" creationId="{752AB2B2-9FFE-09D1-825E-859713A95483}"/>
          </ac:spMkLst>
        </pc:spChg>
        <pc:spChg chg="mod">
          <ac:chgData name="Ziegelmeir, Michael" userId="611db9a0-480d-446e-b9e5-f134672d7626" providerId="ADAL" clId="{FE38CB69-AA2E-43AE-BF8F-047079E521EA}" dt="2024-04-18T09:49:41.524" v="1037" actId="20577"/>
          <ac:spMkLst>
            <pc:docMk/>
            <pc:sldMk cId="623761956" sldId="266"/>
            <ac:spMk id="4" creationId="{FB5FA749-BCA5-AE1A-6F2F-8F2D2FFA27F3}"/>
          </ac:spMkLst>
        </pc:spChg>
      </pc:sldChg>
      <pc:sldChg chg="addSp delSp modSp new mod modClrScheme chgLayout">
        <pc:chgData name="Ziegelmeir, Michael" userId="611db9a0-480d-446e-b9e5-f134672d7626" providerId="ADAL" clId="{FE38CB69-AA2E-43AE-BF8F-047079E521EA}" dt="2024-04-18T09:56:03.087" v="1632" actId="20577"/>
        <pc:sldMkLst>
          <pc:docMk/>
          <pc:sldMk cId="3097717243" sldId="267"/>
        </pc:sldMkLst>
        <pc:spChg chg="del mod ord">
          <ac:chgData name="Ziegelmeir, Michael" userId="611db9a0-480d-446e-b9e5-f134672d7626" providerId="ADAL" clId="{FE38CB69-AA2E-43AE-BF8F-047079E521EA}" dt="2024-04-18T09:54:48.830" v="1426" actId="700"/>
          <ac:spMkLst>
            <pc:docMk/>
            <pc:sldMk cId="3097717243" sldId="267"/>
            <ac:spMk id="2" creationId="{53ABB45C-14BF-54DA-A7C2-8356BEF5D94E}"/>
          </ac:spMkLst>
        </pc:spChg>
        <pc:spChg chg="mod ord">
          <ac:chgData name="Ziegelmeir, Michael" userId="611db9a0-480d-446e-b9e5-f134672d7626" providerId="ADAL" clId="{FE38CB69-AA2E-43AE-BF8F-047079E521EA}" dt="2024-04-18T09:54:48.830" v="1426" actId="700"/>
          <ac:spMkLst>
            <pc:docMk/>
            <pc:sldMk cId="3097717243" sldId="267"/>
            <ac:spMk id="3" creationId="{A932F1DE-F51E-68E5-07F4-54565C222E61}"/>
          </ac:spMkLst>
        </pc:spChg>
        <pc:spChg chg="mod ord">
          <ac:chgData name="Ziegelmeir, Michael" userId="611db9a0-480d-446e-b9e5-f134672d7626" providerId="ADAL" clId="{FE38CB69-AA2E-43AE-BF8F-047079E521EA}" dt="2024-04-18T09:54:48.830" v="1426" actId="700"/>
          <ac:spMkLst>
            <pc:docMk/>
            <pc:sldMk cId="3097717243" sldId="267"/>
            <ac:spMk id="4" creationId="{8C356E39-BA9C-58FD-706D-BA97AE95F0ED}"/>
          </ac:spMkLst>
        </pc:spChg>
        <pc:spChg chg="add mod ord">
          <ac:chgData name="Ziegelmeir, Michael" userId="611db9a0-480d-446e-b9e5-f134672d7626" providerId="ADAL" clId="{FE38CB69-AA2E-43AE-BF8F-047079E521EA}" dt="2024-04-18T09:54:56.705" v="1468" actId="20577"/>
          <ac:spMkLst>
            <pc:docMk/>
            <pc:sldMk cId="3097717243" sldId="267"/>
            <ac:spMk id="5" creationId="{364CCA7F-557E-3F3C-66E5-2874E97E7F76}"/>
          </ac:spMkLst>
        </pc:spChg>
        <pc:spChg chg="add mod ord">
          <ac:chgData name="Ziegelmeir, Michael" userId="611db9a0-480d-446e-b9e5-f134672d7626" providerId="ADAL" clId="{FE38CB69-AA2E-43AE-BF8F-047079E521EA}" dt="2024-04-18T09:55:01.273" v="1469" actId="20577"/>
          <ac:spMkLst>
            <pc:docMk/>
            <pc:sldMk cId="3097717243" sldId="267"/>
            <ac:spMk id="6" creationId="{4938B841-84F2-4AB3-2173-1CAF26E31D35}"/>
          </ac:spMkLst>
        </pc:spChg>
        <pc:spChg chg="add mod ord">
          <ac:chgData name="Ziegelmeir, Michael" userId="611db9a0-480d-446e-b9e5-f134672d7626" providerId="ADAL" clId="{FE38CB69-AA2E-43AE-BF8F-047079E521EA}" dt="2024-04-18T09:55:12.883" v="1512" actId="20577"/>
          <ac:spMkLst>
            <pc:docMk/>
            <pc:sldMk cId="3097717243" sldId="267"/>
            <ac:spMk id="7" creationId="{85936C46-829E-EFCE-6D4C-E594D8C237C8}"/>
          </ac:spMkLst>
        </pc:spChg>
        <pc:spChg chg="add mod ord">
          <ac:chgData name="Ziegelmeir, Michael" userId="611db9a0-480d-446e-b9e5-f134672d7626" providerId="ADAL" clId="{FE38CB69-AA2E-43AE-BF8F-047079E521EA}" dt="2024-04-18T09:55:04.018" v="1470" actId="20577"/>
          <ac:spMkLst>
            <pc:docMk/>
            <pc:sldMk cId="3097717243" sldId="267"/>
            <ac:spMk id="8" creationId="{B937A610-3B43-439F-F774-A7838F3060D3}"/>
          </ac:spMkLst>
        </pc:spChg>
        <pc:spChg chg="add mod ord">
          <ac:chgData name="Ziegelmeir, Michael" userId="611db9a0-480d-446e-b9e5-f134672d7626" providerId="ADAL" clId="{FE38CB69-AA2E-43AE-BF8F-047079E521EA}" dt="2024-04-18T09:55:18.374" v="1539" actId="20577"/>
          <ac:spMkLst>
            <pc:docMk/>
            <pc:sldMk cId="3097717243" sldId="267"/>
            <ac:spMk id="9" creationId="{41B19D15-CE71-0E99-BF77-B80C3CBFDDFD}"/>
          </ac:spMkLst>
        </pc:spChg>
        <pc:spChg chg="add mod ord">
          <ac:chgData name="Ziegelmeir, Michael" userId="611db9a0-480d-446e-b9e5-f134672d7626" providerId="ADAL" clId="{FE38CB69-AA2E-43AE-BF8F-047079E521EA}" dt="2024-04-18T09:55:21.283" v="1540" actId="20577"/>
          <ac:spMkLst>
            <pc:docMk/>
            <pc:sldMk cId="3097717243" sldId="267"/>
            <ac:spMk id="10" creationId="{E7A88B2E-BEB8-726D-7468-AC4F77D714B4}"/>
          </ac:spMkLst>
        </pc:spChg>
        <pc:spChg chg="add mod ord">
          <ac:chgData name="Ziegelmeir, Michael" userId="611db9a0-480d-446e-b9e5-f134672d7626" providerId="ADAL" clId="{FE38CB69-AA2E-43AE-BF8F-047079E521EA}" dt="2024-04-18T09:55:55.543" v="1619" actId="20577"/>
          <ac:spMkLst>
            <pc:docMk/>
            <pc:sldMk cId="3097717243" sldId="267"/>
            <ac:spMk id="11" creationId="{4F01920D-E256-2855-E6BB-AFF7C26383B8}"/>
          </ac:spMkLst>
        </pc:spChg>
        <pc:spChg chg="add mod ord">
          <ac:chgData name="Ziegelmeir, Michael" userId="611db9a0-480d-446e-b9e5-f134672d7626" providerId="ADAL" clId="{FE38CB69-AA2E-43AE-BF8F-047079E521EA}" dt="2024-04-18T09:55:30.545" v="1554" actId="20577"/>
          <ac:spMkLst>
            <pc:docMk/>
            <pc:sldMk cId="3097717243" sldId="267"/>
            <ac:spMk id="12" creationId="{3B45DC8F-6937-18DB-D022-A6C537145399}"/>
          </ac:spMkLst>
        </pc:spChg>
        <pc:spChg chg="add mod ord">
          <ac:chgData name="Ziegelmeir, Michael" userId="611db9a0-480d-446e-b9e5-f134672d7626" providerId="ADAL" clId="{FE38CB69-AA2E-43AE-BF8F-047079E521EA}" dt="2024-04-18T09:56:00.538" v="1631" actId="20577"/>
          <ac:spMkLst>
            <pc:docMk/>
            <pc:sldMk cId="3097717243" sldId="267"/>
            <ac:spMk id="13" creationId="{D2CA73EE-630D-779F-7CA5-4E8B8BB4F953}"/>
          </ac:spMkLst>
        </pc:spChg>
        <pc:spChg chg="add mod ord">
          <ac:chgData name="Ziegelmeir, Michael" userId="611db9a0-480d-446e-b9e5-f134672d7626" providerId="ADAL" clId="{FE38CB69-AA2E-43AE-BF8F-047079E521EA}" dt="2024-04-18T09:56:03.087" v="1632" actId="20577"/>
          <ac:spMkLst>
            <pc:docMk/>
            <pc:sldMk cId="3097717243" sldId="267"/>
            <ac:spMk id="14" creationId="{2B2ABB1F-D4AC-D4FE-7864-0E1F76347D64}"/>
          </ac:spMkLst>
        </pc:spChg>
        <pc:spChg chg="add mod ord">
          <ac:chgData name="Ziegelmeir, Michael" userId="611db9a0-480d-446e-b9e5-f134672d7626" providerId="ADAL" clId="{FE38CB69-AA2E-43AE-BF8F-047079E521EA}" dt="2024-04-18T09:54:48.830" v="1426" actId="700"/>
          <ac:spMkLst>
            <pc:docMk/>
            <pc:sldMk cId="3097717243" sldId="267"/>
            <ac:spMk id="15" creationId="{53F5D3EA-A566-DA30-A720-775CC572C441}"/>
          </ac:spMkLst>
        </pc:spChg>
        <pc:spChg chg="add mod ord">
          <ac:chgData name="Ziegelmeir, Michael" userId="611db9a0-480d-446e-b9e5-f134672d7626" providerId="ADAL" clId="{FE38CB69-AA2E-43AE-BF8F-047079E521EA}" dt="2024-04-18T09:54:48.830" v="1426" actId="700"/>
          <ac:spMkLst>
            <pc:docMk/>
            <pc:sldMk cId="3097717243" sldId="267"/>
            <ac:spMk id="16" creationId="{F51FC852-4A8D-A6B0-F831-1FEF8D60574A}"/>
          </ac:spMkLst>
        </pc:spChg>
        <pc:spChg chg="add mod ord">
          <ac:chgData name="Ziegelmeir, Michael" userId="611db9a0-480d-446e-b9e5-f134672d7626" providerId="ADAL" clId="{FE38CB69-AA2E-43AE-BF8F-047079E521EA}" dt="2024-04-18T09:54:48.830" v="1426" actId="700"/>
          <ac:spMkLst>
            <pc:docMk/>
            <pc:sldMk cId="3097717243" sldId="267"/>
            <ac:spMk id="17" creationId="{8FD5CA45-F151-5A8E-E11D-F5CD390112BA}"/>
          </ac:spMkLst>
        </pc:spChg>
        <pc:spChg chg="add mod ord">
          <ac:chgData name="Ziegelmeir, Michael" userId="611db9a0-480d-446e-b9e5-f134672d7626" providerId="ADAL" clId="{FE38CB69-AA2E-43AE-BF8F-047079E521EA}" dt="2024-04-18T09:54:48.830" v="1426" actId="700"/>
          <ac:spMkLst>
            <pc:docMk/>
            <pc:sldMk cId="3097717243" sldId="267"/>
            <ac:spMk id="18" creationId="{A637D78E-9142-FE5E-018A-1063E2EC466B}"/>
          </ac:spMkLst>
        </pc:spChg>
      </pc:sldChg>
    </pc:docChg>
  </pc:docChgLst>
</pc:chgInfo>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5AB3F0-9BAB-4AA3-8BF6-735F9FD08653}" type="datetimeFigureOut">
              <a:rPr lang="de-DE" smtClean="0"/>
              <a:t>18.04.2024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CF431A-A932-44FC-B078-FD04E952A610}" type="slidenum">
              <a:rPr lang="de-DE" smtClean="0"/>
              <a:t>‹#›</a:t>
            </a:fld>
            <a:endParaRPr lang="de-DE"/>
          </a:p>
        </p:txBody>
      </p:sp>
    </p:spTree>
    <p:extLst>
      <p:ext uri="{BB962C8B-B14F-4D97-AF65-F5344CB8AC3E}">
        <p14:creationId xmlns:p14="http://schemas.microsoft.com/office/powerpoint/2010/main" val="2745898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styl1">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805F8CBC-B357-4045-914B-ED7B985BAF52}"/>
              </a:ext>
            </a:extLst>
          </p:cNvPr>
          <p:cNvSpPr/>
          <p:nvPr userDrawn="1"/>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0" name="Rechteck 9">
            <a:extLst>
              <a:ext uri="{FF2B5EF4-FFF2-40B4-BE49-F238E27FC236}">
                <a16:creationId xmlns:a16="http://schemas.microsoft.com/office/drawing/2014/main" id="{57E083C5-85A4-43AD-9A57-98C467EA6926}"/>
              </a:ext>
            </a:extLst>
          </p:cNvPr>
          <p:cNvSpPr/>
          <p:nvPr userDrawn="1"/>
        </p:nvSpPr>
        <p:spPr>
          <a:xfrm>
            <a:off x="0" y="1903956"/>
            <a:ext cx="12192000" cy="4954044"/>
          </a:xfrm>
          <a:prstGeom prst="rect">
            <a:avLst/>
          </a:prstGeom>
          <a:gradFill>
            <a:gsLst>
              <a:gs pos="56632">
                <a:schemeClr val="accent1">
                  <a:lumMod val="60000"/>
                  <a:lumOff val="40000"/>
                </a:schemeClr>
              </a:gs>
              <a:gs pos="0">
                <a:schemeClr val="accent2">
                  <a:lumMod val="84000"/>
                </a:schemeClr>
              </a:gs>
              <a:gs pos="100000">
                <a:schemeClr val="accent3"/>
              </a:gs>
              <a:gs pos="22000">
                <a:srgbClr val="000094"/>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pic>
        <p:nvPicPr>
          <p:cNvPr id="13" name="Grafik 12">
            <a:extLst>
              <a:ext uri="{FF2B5EF4-FFF2-40B4-BE49-F238E27FC236}">
                <a16:creationId xmlns:a16="http://schemas.microsoft.com/office/drawing/2014/main" id="{C4358B15-5C81-4F6E-81C6-9A77344B0D74}"/>
              </a:ext>
            </a:extLst>
          </p:cNvPr>
          <p:cNvPicPr>
            <a:picLocks noChangeAspect="1"/>
          </p:cNvPicPr>
          <p:nvPr userDrawn="1"/>
        </p:nvPicPr>
        <p:blipFill>
          <a:blip r:embed="rId2">
            <a:alphaModFix amt="44000"/>
            <a:extLst>
              <a:ext uri="{28A0092B-C50C-407E-A947-70E740481C1C}">
                <a14:useLocalDpi xmlns:a14="http://schemas.microsoft.com/office/drawing/2010/main" val="0"/>
              </a:ext>
            </a:extLst>
          </a:blip>
          <a:stretch>
            <a:fillRect/>
          </a:stretch>
        </p:blipFill>
        <p:spPr>
          <a:xfrm>
            <a:off x="4531940" y="4411384"/>
            <a:ext cx="12675547" cy="5202003"/>
          </a:xfrm>
          <a:prstGeom prst="rect">
            <a:avLst/>
          </a:prstGeom>
        </p:spPr>
      </p:pic>
      <p:sp>
        <p:nvSpPr>
          <p:cNvPr id="12" name="Titel 1">
            <a:extLst>
              <a:ext uri="{FF2B5EF4-FFF2-40B4-BE49-F238E27FC236}">
                <a16:creationId xmlns:a16="http://schemas.microsoft.com/office/drawing/2014/main" id="{2D2499DA-7C20-4CF1-BFC9-F6B33261BFA9}"/>
              </a:ext>
            </a:extLst>
          </p:cNvPr>
          <p:cNvSpPr>
            <a:spLocks noGrp="1"/>
          </p:cNvSpPr>
          <p:nvPr>
            <p:ph type="ctrTitle" hasCustomPrompt="1"/>
          </p:nvPr>
        </p:nvSpPr>
        <p:spPr>
          <a:xfrm>
            <a:off x="1006020" y="2610794"/>
            <a:ext cx="6489525" cy="2022475"/>
          </a:xfrm>
          <a:prstGeom prst="rect">
            <a:avLst/>
          </a:prstGeom>
        </p:spPr>
        <p:txBody>
          <a:bodyPr lIns="0" tIns="0" bIns="0" anchor="b">
            <a:normAutofit/>
          </a:bodyPr>
          <a:lstStyle>
            <a:lvl1pPr algn="l">
              <a:defRPr sz="5501" b="0">
                <a:solidFill>
                  <a:schemeClr val="bg1"/>
                </a:solidFill>
              </a:defRPr>
            </a:lvl1pPr>
          </a:lstStyle>
          <a:p>
            <a:r>
              <a:rPr lang="de-DE"/>
              <a:t>This </a:t>
            </a:r>
            <a:r>
              <a:rPr lang="de-DE" err="1"/>
              <a:t>is</a:t>
            </a:r>
            <a:r>
              <a:rPr lang="de-DE"/>
              <a:t> </a:t>
            </a:r>
            <a:r>
              <a:rPr lang="de-DE" err="1"/>
              <a:t>the</a:t>
            </a:r>
            <a:r>
              <a:rPr lang="de-DE"/>
              <a:t> title </a:t>
            </a:r>
            <a:r>
              <a:rPr lang="de-DE" err="1"/>
              <a:t>of</a:t>
            </a:r>
            <a:r>
              <a:rPr lang="de-DE"/>
              <a:t> </a:t>
            </a:r>
            <a:r>
              <a:rPr lang="de-DE" err="1"/>
              <a:t>the</a:t>
            </a:r>
            <a:r>
              <a:rPr lang="de-DE"/>
              <a:t> </a:t>
            </a:r>
            <a:r>
              <a:rPr lang="de-DE" err="1"/>
              <a:t>presentation</a:t>
            </a:r>
            <a:endParaRPr lang="de-DE"/>
          </a:p>
        </p:txBody>
      </p:sp>
      <p:sp>
        <p:nvSpPr>
          <p:cNvPr id="14" name="Untertitel 2">
            <a:extLst>
              <a:ext uri="{FF2B5EF4-FFF2-40B4-BE49-F238E27FC236}">
                <a16:creationId xmlns:a16="http://schemas.microsoft.com/office/drawing/2014/main" id="{868B64C9-B0FA-4BC3-8181-82EEFA5E7306}"/>
              </a:ext>
            </a:extLst>
          </p:cNvPr>
          <p:cNvSpPr>
            <a:spLocks noGrp="1"/>
          </p:cNvSpPr>
          <p:nvPr>
            <p:ph type="subTitle" idx="1" hasCustomPrompt="1"/>
          </p:nvPr>
        </p:nvSpPr>
        <p:spPr>
          <a:xfrm>
            <a:off x="1006021" y="5171566"/>
            <a:ext cx="6188901" cy="887228"/>
          </a:xfrm>
          <a:prstGeom prst="rect">
            <a:avLst/>
          </a:prstGeom>
        </p:spPr>
        <p:txBody>
          <a:bodyPr lIns="0" tIns="0"/>
          <a:lstStyle>
            <a:lvl1pPr marL="0" marR="0" indent="0" algn="l" defTabSz="914411" rtl="0" eaLnBrk="1" fontAlgn="auto" latinLnBrk="0" hangingPunct="1">
              <a:lnSpc>
                <a:spcPct val="90000"/>
              </a:lnSpc>
              <a:spcBef>
                <a:spcPts val="0"/>
              </a:spcBef>
              <a:spcAft>
                <a:spcPts val="0"/>
              </a:spcAft>
              <a:buClrTx/>
              <a:buSzTx/>
              <a:buFont typeface="Arial" panose="020B0604020202020204" pitchFamily="34" charset="0"/>
              <a:buNone/>
              <a:tabLst/>
              <a:defRPr sz="2400">
                <a:solidFill>
                  <a:schemeClr val="bg1"/>
                </a:solidFill>
                <a:latin typeface="+mn-lt"/>
              </a:defRPr>
            </a:lvl1pPr>
            <a:lvl2pPr marL="457206" indent="0" algn="ctr">
              <a:buNone/>
              <a:defRPr sz="2000"/>
            </a:lvl2pPr>
            <a:lvl3pPr marL="914411" indent="0" algn="ctr">
              <a:buNone/>
              <a:defRPr sz="1801"/>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de-DE"/>
              <a:t>Edit </a:t>
            </a:r>
            <a:r>
              <a:rPr lang="de-DE" err="1"/>
              <a:t>subtitle</a:t>
            </a:r>
            <a:endParaRPr lang="de-DE"/>
          </a:p>
        </p:txBody>
      </p:sp>
      <p:sp>
        <p:nvSpPr>
          <p:cNvPr id="16" name="Datumsplatzhalter 3">
            <a:extLst>
              <a:ext uri="{FF2B5EF4-FFF2-40B4-BE49-F238E27FC236}">
                <a16:creationId xmlns:a16="http://schemas.microsoft.com/office/drawing/2014/main" id="{A9FF7190-E7E0-4F4C-934D-5B39C55C5474}"/>
              </a:ext>
            </a:extLst>
          </p:cNvPr>
          <p:cNvSpPr>
            <a:spLocks noGrp="1"/>
          </p:cNvSpPr>
          <p:nvPr>
            <p:ph type="dt" sz="half" idx="10"/>
          </p:nvPr>
        </p:nvSpPr>
        <p:spPr>
          <a:xfrm>
            <a:off x="1006020" y="6002848"/>
            <a:ext cx="1413332" cy="365125"/>
          </a:xfrm>
          <a:prstGeom prst="rect">
            <a:avLst/>
          </a:prstGeom>
        </p:spPr>
        <p:txBody>
          <a:bodyPr/>
          <a:lstStyle>
            <a:lvl1pPr algn="l">
              <a:defRPr sz="1600">
                <a:solidFill>
                  <a:schemeClr val="bg1"/>
                </a:solidFill>
                <a:latin typeface="+mj-lt"/>
              </a:defRPr>
            </a:lvl1pPr>
          </a:lstStyle>
          <a:p>
            <a:fld id="{8D94CAA2-F787-4304-8E06-04D2A46699B7}" type="datetime5">
              <a:rPr lang="de-DE" smtClean="0"/>
              <a:pPr/>
              <a:t>24-04-18</a:t>
            </a:fld>
            <a:endParaRPr lang="de-DE"/>
          </a:p>
        </p:txBody>
      </p:sp>
      <p:cxnSp>
        <p:nvCxnSpPr>
          <p:cNvPr id="18" name="Gerader Verbinder 17">
            <a:extLst>
              <a:ext uri="{FF2B5EF4-FFF2-40B4-BE49-F238E27FC236}">
                <a16:creationId xmlns:a16="http://schemas.microsoft.com/office/drawing/2014/main" id="{5602975A-2666-4F68-8AB3-41A4C0D07743}"/>
              </a:ext>
            </a:extLst>
          </p:cNvPr>
          <p:cNvCxnSpPr>
            <a:cxnSpLocks/>
          </p:cNvCxnSpPr>
          <p:nvPr userDrawn="1"/>
        </p:nvCxnSpPr>
        <p:spPr>
          <a:xfrm>
            <a:off x="1018546" y="4974101"/>
            <a:ext cx="180000" cy="0"/>
          </a:xfrm>
          <a:prstGeom prst="line">
            <a:avLst/>
          </a:prstGeom>
          <a:ln w="38100" cap="rnd">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Grafik 3">
            <a:extLst>
              <a:ext uri="{FF2B5EF4-FFF2-40B4-BE49-F238E27FC236}">
                <a16:creationId xmlns:a16="http://schemas.microsoft.com/office/drawing/2014/main" id="{49CDAE49-7D4B-2834-74E0-4BBACCC7D9B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90897" y="87442"/>
            <a:ext cx="1760400" cy="1430573"/>
          </a:xfrm>
          <a:prstGeom prst="rect">
            <a:avLst/>
          </a:prstGeom>
        </p:spPr>
      </p:pic>
    </p:spTree>
    <p:extLst>
      <p:ext uri="{BB962C8B-B14F-4D97-AF65-F5344CB8AC3E}">
        <p14:creationId xmlns:p14="http://schemas.microsoft.com/office/powerpoint/2010/main" val="284584532"/>
      </p:ext>
    </p:extLst>
  </p:cSld>
  <p:clrMapOvr>
    <a:masterClrMapping/>
  </p:clrMapOvr>
  <p:extLst>
    <p:ext uri="{DCECCB84-F9BA-43D5-87BE-67443E8EF086}">
      <p15:sldGuideLst xmlns:p15="http://schemas.microsoft.com/office/powerpoint/2012/main">
        <p15:guide id="1" pos="53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_grafik_styl2">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581D8F6F-6348-7063-2E07-F316658A429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40258" y="1998482"/>
            <a:ext cx="10051742" cy="4859518"/>
          </a:xfrm>
          <a:prstGeom prst="rect">
            <a:avLst/>
          </a:prstGeom>
        </p:spPr>
      </p:pic>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sp>
        <p:nvSpPr>
          <p:cNvPr id="10" name="Titel 1">
            <a:extLst>
              <a:ext uri="{FF2B5EF4-FFF2-40B4-BE49-F238E27FC236}">
                <a16:creationId xmlns:a16="http://schemas.microsoft.com/office/drawing/2014/main" id="{3A814B79-7DD9-4587-A8FC-4C56C805E79B}"/>
              </a:ext>
            </a:extLst>
          </p:cNvPr>
          <p:cNvSpPr>
            <a:spLocks noGrp="1"/>
          </p:cNvSpPr>
          <p:nvPr>
            <p:ph type="title" hasCustomPrompt="1"/>
          </p:nvPr>
        </p:nvSpPr>
        <p:spPr>
          <a:xfrm>
            <a:off x="515937" y="453852"/>
            <a:ext cx="8911841" cy="429017"/>
          </a:xfrm>
          <a:prstGeom prst="rect">
            <a:avLst/>
          </a:prstGeom>
        </p:spPr>
        <p:txBody>
          <a:bodyPr lIns="0" tIns="0" rIns="0"/>
          <a:lstStyle>
            <a:lvl1pPr>
              <a:defRPr sz="2900" b="0">
                <a:solidFill>
                  <a:schemeClr val="tx2"/>
                </a:solidFill>
              </a:defRPr>
            </a:lvl1pPr>
          </a:lstStyle>
          <a:p>
            <a:r>
              <a:rPr lang="de-DE"/>
              <a:t>This </a:t>
            </a:r>
            <a:r>
              <a:rPr lang="de-DE" err="1"/>
              <a:t>is</a:t>
            </a:r>
            <a:r>
              <a:rPr lang="de-DE"/>
              <a:t> a </a:t>
            </a:r>
            <a:r>
              <a:rPr lang="de-DE" err="1"/>
              <a:t>headline</a:t>
            </a:r>
            <a:endParaRPr lang="de-DE"/>
          </a:p>
        </p:txBody>
      </p:sp>
      <p:pic>
        <p:nvPicPr>
          <p:cNvPr id="2" name="Grafik 1">
            <a:extLst>
              <a:ext uri="{FF2B5EF4-FFF2-40B4-BE49-F238E27FC236}">
                <a16:creationId xmlns:a16="http://schemas.microsoft.com/office/drawing/2014/main" id="{BEAF9640-EBAF-0A84-2483-A27671270B2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3617199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_grafik_styl3">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AC3D2892-54C9-6405-29AE-2B25C0EE79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6285" b="6087"/>
          <a:stretch/>
        </p:blipFill>
        <p:spPr>
          <a:xfrm>
            <a:off x="3744179" y="417444"/>
            <a:ext cx="8447824" cy="6440556"/>
          </a:xfrm>
          <a:prstGeom prst="rect">
            <a:avLst/>
          </a:prstGeom>
        </p:spPr>
      </p:pic>
      <p:sp>
        <p:nvSpPr>
          <p:cNvPr id="4" name="Datumsplatzhalter 3">
            <a:extLst>
              <a:ext uri="{FF2B5EF4-FFF2-40B4-BE49-F238E27FC236}">
                <a16:creationId xmlns:a16="http://schemas.microsoft.com/office/drawing/2014/main" id="{0B7B921C-DD71-4F98-A33D-A7936778058D}"/>
              </a:ext>
            </a:extLst>
          </p:cNvPr>
          <p:cNvSpPr>
            <a:spLocks noGrp="1"/>
          </p:cNvSpPr>
          <p:nvPr>
            <p:ph type="dt" sz="half" idx="10"/>
          </p:nvPr>
        </p:nvSpPr>
        <p:spPr>
          <a:xfrm>
            <a:off x="10237728" y="6933716"/>
            <a:ext cx="849774" cy="365125"/>
          </a:xfrm>
          <a:prstGeom prst="rect">
            <a:avLst/>
          </a:prstGeom>
        </p:spPr>
        <p:txBody>
          <a:bodyPr/>
          <a:lstStyle/>
          <a:p>
            <a:fld id="{9B5071BC-13AD-4143-A1C2-9EBAC5FA420C}" type="datetime5">
              <a:rPr lang="de-DE" smtClean="0"/>
              <a:t>24-04-18</a:t>
            </a:fld>
            <a:endParaRPr lang="de-DE"/>
          </a:p>
        </p:txBody>
      </p:sp>
      <p:sp>
        <p:nvSpPr>
          <p:cNvPr id="5" name="Fußzeilenplatzhalter 4">
            <a:extLst>
              <a:ext uri="{FF2B5EF4-FFF2-40B4-BE49-F238E27FC236}">
                <a16:creationId xmlns:a16="http://schemas.microsoft.com/office/drawing/2014/main" id="{F8372CDE-0269-4A13-98B5-C2021453FF9D}"/>
              </a:ext>
            </a:extLst>
          </p:cNvPr>
          <p:cNvSpPr>
            <a:spLocks noGrp="1"/>
          </p:cNvSpPr>
          <p:nvPr>
            <p:ph type="ftr" sz="quarter" idx="11"/>
          </p:nvPr>
        </p:nvSpPr>
        <p:spPr>
          <a:xfrm>
            <a:off x="515939" y="6943658"/>
            <a:ext cx="4114800" cy="365125"/>
          </a:xfrm>
          <a:prstGeom prst="rect">
            <a:avLst/>
          </a:prstGeom>
        </p:spPr>
        <p:txBody>
          <a:bodyPr/>
          <a:lstStyle/>
          <a:p>
            <a:r>
              <a:rPr lang="de-DE" err="1"/>
              <a:t>Presentation</a:t>
            </a:r>
            <a:r>
              <a:rPr lang="de-DE"/>
              <a:t> title</a:t>
            </a:r>
          </a:p>
        </p:txBody>
      </p:sp>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sp>
        <p:nvSpPr>
          <p:cNvPr id="10" name="Titel 1">
            <a:extLst>
              <a:ext uri="{FF2B5EF4-FFF2-40B4-BE49-F238E27FC236}">
                <a16:creationId xmlns:a16="http://schemas.microsoft.com/office/drawing/2014/main" id="{3A814B79-7DD9-4587-A8FC-4C56C805E79B}"/>
              </a:ext>
            </a:extLst>
          </p:cNvPr>
          <p:cNvSpPr>
            <a:spLocks noGrp="1"/>
          </p:cNvSpPr>
          <p:nvPr>
            <p:ph type="title" hasCustomPrompt="1"/>
          </p:nvPr>
        </p:nvSpPr>
        <p:spPr>
          <a:xfrm>
            <a:off x="515938" y="453851"/>
            <a:ext cx="6875156" cy="757619"/>
          </a:xfrm>
          <a:prstGeom prst="rect">
            <a:avLst/>
          </a:prstGeom>
        </p:spPr>
        <p:txBody>
          <a:bodyPr lIns="0" tIns="0" rIns="0"/>
          <a:lstStyle>
            <a:lvl1pPr>
              <a:defRPr sz="2900" b="0">
                <a:solidFill>
                  <a:schemeClr val="tx2"/>
                </a:solidFill>
              </a:defRPr>
            </a:lvl1pPr>
          </a:lstStyle>
          <a:p>
            <a:r>
              <a:rPr lang="de-DE"/>
              <a:t>This </a:t>
            </a:r>
            <a:r>
              <a:rPr lang="de-DE" err="1"/>
              <a:t>is</a:t>
            </a:r>
            <a:r>
              <a:rPr lang="de-DE"/>
              <a:t> a </a:t>
            </a:r>
            <a:r>
              <a:rPr lang="de-DE" err="1"/>
              <a:t>headline</a:t>
            </a:r>
            <a:endParaRPr lang="de-DE"/>
          </a:p>
        </p:txBody>
      </p:sp>
      <p:pic>
        <p:nvPicPr>
          <p:cNvPr id="2" name="Grafik 1">
            <a:extLst>
              <a:ext uri="{FF2B5EF4-FFF2-40B4-BE49-F238E27FC236}">
                <a16:creationId xmlns:a16="http://schemas.microsoft.com/office/drawing/2014/main" id="{9431578C-CAD3-B35A-FD57-212DAAD4DA8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3329694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ontent_grafik_leer">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spTree>
    <p:extLst>
      <p:ext uri="{BB962C8B-B14F-4D97-AF65-F5344CB8AC3E}">
        <p14:creationId xmlns:p14="http://schemas.microsoft.com/office/powerpoint/2010/main" val="4044301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_grafik_styl4">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154301E8-6372-0B50-0EE7-3940E00C53E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Foliennummernplatzhalter 2">
            <a:extLst>
              <a:ext uri="{FF2B5EF4-FFF2-40B4-BE49-F238E27FC236}">
                <a16:creationId xmlns:a16="http://schemas.microsoft.com/office/drawing/2014/main" id="{F3957E02-DD63-1BAA-3481-BD27701AFCD7}"/>
              </a:ext>
            </a:extLst>
          </p:cNvPr>
          <p:cNvSpPr>
            <a:spLocks noGrp="1"/>
          </p:cNvSpPr>
          <p:nvPr>
            <p:ph type="sldNum" sz="quarter" idx="10"/>
          </p:nvPr>
        </p:nvSpPr>
        <p:spPr/>
        <p:txBody>
          <a:bodyPr/>
          <a:lstStyle/>
          <a:p>
            <a:fld id="{46735E09-D06A-4765-B4D1-A70A5B2E5B6E}" type="slidenum">
              <a:rPr lang="de-DE" smtClean="0"/>
              <a:pPr/>
              <a:t>‹#›</a:t>
            </a:fld>
            <a:endParaRPr lang="de-DE"/>
          </a:p>
        </p:txBody>
      </p:sp>
      <p:sp>
        <p:nvSpPr>
          <p:cNvPr id="5" name="Titel 1">
            <a:extLst>
              <a:ext uri="{FF2B5EF4-FFF2-40B4-BE49-F238E27FC236}">
                <a16:creationId xmlns:a16="http://schemas.microsoft.com/office/drawing/2014/main" id="{B33C6C47-B382-85B4-951C-A0F7C276F953}"/>
              </a:ext>
            </a:extLst>
          </p:cNvPr>
          <p:cNvSpPr>
            <a:spLocks noGrp="1"/>
          </p:cNvSpPr>
          <p:nvPr>
            <p:ph type="title" hasCustomPrompt="1"/>
          </p:nvPr>
        </p:nvSpPr>
        <p:spPr>
          <a:xfrm>
            <a:off x="515938" y="424034"/>
            <a:ext cx="6875156" cy="757619"/>
          </a:xfrm>
          <a:prstGeom prst="rect">
            <a:avLst/>
          </a:prstGeom>
        </p:spPr>
        <p:txBody>
          <a:bodyPr lIns="0" tIns="0" rIns="0"/>
          <a:lstStyle>
            <a:lvl1pPr>
              <a:defRPr sz="2900" b="0">
                <a:solidFill>
                  <a:schemeClr val="bg1"/>
                </a:solidFill>
              </a:defRPr>
            </a:lvl1pPr>
          </a:lstStyle>
          <a:p>
            <a:r>
              <a:rPr lang="de-DE"/>
              <a:t>This </a:t>
            </a:r>
            <a:r>
              <a:rPr lang="de-DE" err="1"/>
              <a:t>is</a:t>
            </a:r>
            <a:r>
              <a:rPr lang="de-DE"/>
              <a:t> a </a:t>
            </a:r>
            <a:r>
              <a:rPr lang="de-DE" err="1"/>
              <a:t>headline</a:t>
            </a:r>
            <a:endParaRPr lang="de-DE"/>
          </a:p>
        </p:txBody>
      </p:sp>
    </p:spTree>
    <p:extLst>
      <p:ext uri="{BB962C8B-B14F-4D97-AF65-F5344CB8AC3E}">
        <p14:creationId xmlns:p14="http://schemas.microsoft.com/office/powerpoint/2010/main" val="7626286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_Feature">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AB066A7F-1B93-4905-8CA9-495B41258BA8}"/>
              </a:ext>
            </a:extLst>
          </p:cNvPr>
          <p:cNvSpPr/>
          <p:nvPr userDrawn="1"/>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2" name="Rechteck 11">
            <a:extLst>
              <a:ext uri="{FF2B5EF4-FFF2-40B4-BE49-F238E27FC236}">
                <a16:creationId xmlns:a16="http://schemas.microsoft.com/office/drawing/2014/main" id="{46A158BF-703F-42D8-B1F9-19973D426E29}"/>
              </a:ext>
            </a:extLst>
          </p:cNvPr>
          <p:cNvSpPr/>
          <p:nvPr userDrawn="1"/>
        </p:nvSpPr>
        <p:spPr>
          <a:xfrm>
            <a:off x="1" y="1856101"/>
            <a:ext cx="4648201" cy="4991621"/>
          </a:xfrm>
          <a:prstGeom prst="rect">
            <a:avLst/>
          </a:prstGeom>
          <a:gradFill>
            <a:gsLst>
              <a:gs pos="0">
                <a:schemeClr val="accent2">
                  <a:lumMod val="84000"/>
                </a:schemeClr>
              </a:gs>
              <a:gs pos="69000">
                <a:schemeClr val="accent1"/>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8" name="Rechteck 7">
            <a:extLst>
              <a:ext uri="{FF2B5EF4-FFF2-40B4-BE49-F238E27FC236}">
                <a16:creationId xmlns:a16="http://schemas.microsoft.com/office/drawing/2014/main" id="{E0A05EDB-D93B-439C-B793-E61C1AB13C25}"/>
              </a:ext>
            </a:extLst>
          </p:cNvPr>
          <p:cNvSpPr/>
          <p:nvPr userDrawn="1"/>
        </p:nvSpPr>
        <p:spPr>
          <a:xfrm>
            <a:off x="0" y="1866377"/>
            <a:ext cx="12192000" cy="4991623"/>
          </a:xfrm>
          <a:prstGeom prst="rect">
            <a:avLst/>
          </a:prstGeom>
          <a:gradFill>
            <a:gsLst>
              <a:gs pos="0">
                <a:srgbClr val="000094">
                  <a:alpha val="0"/>
                </a:srgbClr>
              </a:gs>
              <a:gs pos="100000">
                <a:schemeClr val="accent3"/>
              </a:gs>
            </a:gsLst>
            <a:lin ang="1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0" name="Textfeld 9">
            <a:extLst>
              <a:ext uri="{FF2B5EF4-FFF2-40B4-BE49-F238E27FC236}">
                <a16:creationId xmlns:a16="http://schemas.microsoft.com/office/drawing/2014/main" id="{DC4E0629-C2B7-4E47-AC95-F0ABC8B5B2DF}"/>
              </a:ext>
            </a:extLst>
          </p:cNvPr>
          <p:cNvSpPr txBox="1"/>
          <p:nvPr userDrawn="1"/>
        </p:nvSpPr>
        <p:spPr>
          <a:xfrm>
            <a:off x="1739551" y="3189096"/>
            <a:ext cx="6680549" cy="3018772"/>
          </a:xfrm>
          <a:prstGeom prst="rect">
            <a:avLst/>
          </a:prstGeom>
          <a:noFill/>
        </p:spPr>
        <p:txBody>
          <a:bodyPr wrap="square" rtlCol="0">
            <a:noAutofit/>
          </a:bodyPr>
          <a:lstStyle/>
          <a:p>
            <a:pPr>
              <a:spcBef>
                <a:spcPts val="2000"/>
              </a:spcBef>
            </a:pPr>
            <a:endParaRPr lang="de-DE" sz="3600">
              <a:solidFill>
                <a:schemeClr val="bg1"/>
              </a:solidFill>
              <a:latin typeface="+mj-lt"/>
            </a:endParaRPr>
          </a:p>
        </p:txBody>
      </p:sp>
      <p:cxnSp>
        <p:nvCxnSpPr>
          <p:cNvPr id="11" name="Gerader Verbinder 10">
            <a:extLst>
              <a:ext uri="{FF2B5EF4-FFF2-40B4-BE49-F238E27FC236}">
                <a16:creationId xmlns:a16="http://schemas.microsoft.com/office/drawing/2014/main" id="{89365D1B-A520-4DA6-9332-856E004EFA56}"/>
              </a:ext>
            </a:extLst>
          </p:cNvPr>
          <p:cNvCxnSpPr>
            <a:cxnSpLocks/>
          </p:cNvCxnSpPr>
          <p:nvPr userDrawn="1"/>
        </p:nvCxnSpPr>
        <p:spPr>
          <a:xfrm>
            <a:off x="1911620" y="2971800"/>
            <a:ext cx="216000" cy="0"/>
          </a:xfrm>
          <a:prstGeom prst="line">
            <a:avLst/>
          </a:prstGeom>
          <a:ln w="95250" cap="rnd">
            <a:solidFill>
              <a:schemeClr val="accent3"/>
            </a:solidFill>
          </a:ln>
        </p:spPr>
        <p:style>
          <a:lnRef idx="1">
            <a:schemeClr val="accent1"/>
          </a:lnRef>
          <a:fillRef idx="0">
            <a:schemeClr val="accent1"/>
          </a:fillRef>
          <a:effectRef idx="0">
            <a:schemeClr val="accent1"/>
          </a:effectRef>
          <a:fontRef idx="minor">
            <a:schemeClr val="tx1"/>
          </a:fontRef>
        </p:style>
      </p:cxnSp>
      <p:sp>
        <p:nvSpPr>
          <p:cNvPr id="3" name="Textplatzhalter 2">
            <a:extLst>
              <a:ext uri="{FF2B5EF4-FFF2-40B4-BE49-F238E27FC236}">
                <a16:creationId xmlns:a16="http://schemas.microsoft.com/office/drawing/2014/main" id="{8ED80C3A-BE6B-4912-9314-6A51580B485B}"/>
              </a:ext>
            </a:extLst>
          </p:cNvPr>
          <p:cNvSpPr>
            <a:spLocks noGrp="1"/>
          </p:cNvSpPr>
          <p:nvPr>
            <p:ph type="body" sz="quarter" idx="10" hasCustomPrompt="1"/>
          </p:nvPr>
        </p:nvSpPr>
        <p:spPr>
          <a:xfrm>
            <a:off x="1865052" y="3296510"/>
            <a:ext cx="6680549" cy="2700337"/>
          </a:xfrm>
          <a:prstGeom prst="rect">
            <a:avLst/>
          </a:prstGeom>
        </p:spPr>
        <p:txBody>
          <a:bodyPr lIns="0" tIns="0"/>
          <a:lstStyle>
            <a:lvl1pPr marL="0" indent="0">
              <a:lnSpc>
                <a:spcPct val="100000"/>
              </a:lnSpc>
              <a:spcBef>
                <a:spcPts val="3556"/>
              </a:spcBef>
              <a:buNone/>
              <a:defRPr sz="3200">
                <a:solidFill>
                  <a:schemeClr val="bg1"/>
                </a:solidFill>
                <a:latin typeface="+mj-lt"/>
              </a:defRPr>
            </a:lvl1pPr>
            <a:lvl2pPr marL="457206" indent="0">
              <a:lnSpc>
                <a:spcPct val="100000"/>
              </a:lnSpc>
              <a:buNone/>
              <a:defRPr sz="3600">
                <a:solidFill>
                  <a:schemeClr val="bg1"/>
                </a:solidFill>
                <a:latin typeface="+mj-lt"/>
              </a:defRPr>
            </a:lvl2pPr>
            <a:lvl3pPr marL="914411" indent="0">
              <a:lnSpc>
                <a:spcPct val="100000"/>
              </a:lnSpc>
              <a:buNone/>
              <a:defRPr sz="3600">
                <a:solidFill>
                  <a:schemeClr val="bg1"/>
                </a:solidFill>
                <a:latin typeface="+mj-lt"/>
              </a:defRPr>
            </a:lvl3pPr>
            <a:lvl4pPr marL="1371617" indent="0">
              <a:lnSpc>
                <a:spcPct val="100000"/>
              </a:lnSpc>
              <a:buNone/>
              <a:defRPr sz="3600">
                <a:solidFill>
                  <a:schemeClr val="bg1"/>
                </a:solidFill>
                <a:latin typeface="+mj-lt"/>
              </a:defRPr>
            </a:lvl4pPr>
            <a:lvl5pPr marL="1828823" indent="0">
              <a:lnSpc>
                <a:spcPct val="100000"/>
              </a:lnSpc>
              <a:buNone/>
              <a:defRPr sz="3600">
                <a:solidFill>
                  <a:schemeClr val="bg1"/>
                </a:solidFill>
                <a:latin typeface="+mj-lt"/>
              </a:defRPr>
            </a:lvl5pPr>
          </a:lstStyle>
          <a:p>
            <a:pPr>
              <a:spcBef>
                <a:spcPts val="2000"/>
              </a:spcBef>
            </a:pPr>
            <a:r>
              <a:rPr lang="en-US" sz="3600" b="1" i="0" u="none" strike="noStrike" kern="1200">
                <a:solidFill>
                  <a:schemeClr val="bg1"/>
                </a:solidFill>
                <a:effectLst/>
                <a:latin typeface="+mj-lt"/>
                <a:ea typeface="+mn-ea"/>
                <a:cs typeface="+mn-cs"/>
              </a:rPr>
              <a:t>Be part </a:t>
            </a:r>
            <a:r>
              <a:rPr lang="en-US" sz="3600" b="0" i="0" u="none" strike="noStrike" kern="1200">
                <a:solidFill>
                  <a:schemeClr val="bg1"/>
                </a:solidFill>
                <a:effectLst/>
                <a:latin typeface="+mj-lt"/>
                <a:ea typeface="+mn-ea"/>
                <a:cs typeface="+mn-cs"/>
              </a:rPr>
              <a:t>of </a:t>
            </a:r>
            <a:r>
              <a:rPr lang="en-US" sz="3600" b="1" i="0" u="none" strike="noStrike" kern="1200">
                <a:solidFill>
                  <a:schemeClr val="bg1"/>
                </a:solidFill>
                <a:effectLst/>
                <a:latin typeface="+mj-lt"/>
                <a:ea typeface="+mn-ea"/>
                <a:cs typeface="+mn-cs"/>
              </a:rPr>
              <a:t>gaia-x </a:t>
            </a:r>
            <a:r>
              <a:rPr lang="en-US" sz="3600" b="0" i="0" u="none" strike="noStrike" kern="1200">
                <a:solidFill>
                  <a:schemeClr val="bg1"/>
                </a:solidFill>
                <a:effectLst/>
                <a:latin typeface="+mj-lt"/>
                <a:ea typeface="+mn-ea"/>
                <a:cs typeface="+mn-cs"/>
              </a:rPr>
              <a:t>and </a:t>
            </a:r>
            <a:r>
              <a:rPr lang="en-US" sz="3600" b="1" i="0" u="none" strike="noStrike" kern="1200">
                <a:solidFill>
                  <a:schemeClr val="bg1"/>
                </a:solidFill>
                <a:effectLst/>
                <a:latin typeface="+mj-lt"/>
                <a:ea typeface="+mn-ea"/>
                <a:cs typeface="+mn-cs"/>
              </a:rPr>
              <a:t>create </a:t>
            </a:r>
            <a:br>
              <a:rPr lang="en-US" sz="3600" b="1" i="0" u="none" strike="noStrike" kern="1200">
                <a:solidFill>
                  <a:schemeClr val="bg1"/>
                </a:solidFill>
                <a:effectLst/>
                <a:latin typeface="+mj-lt"/>
                <a:ea typeface="+mn-ea"/>
                <a:cs typeface="+mn-cs"/>
              </a:rPr>
            </a:br>
            <a:r>
              <a:rPr lang="en-US" sz="3600" b="0" i="0" u="none" strike="noStrike" kern="1200">
                <a:solidFill>
                  <a:schemeClr val="bg1"/>
                </a:solidFill>
                <a:effectLst/>
                <a:latin typeface="+mj-lt"/>
                <a:ea typeface="+mn-ea"/>
                <a:cs typeface="+mn-cs"/>
              </a:rPr>
              <a:t>a</a:t>
            </a:r>
            <a:r>
              <a:rPr lang="en-US" sz="3600" b="1" i="0" u="none" strike="noStrike" kern="1200">
                <a:solidFill>
                  <a:schemeClr val="bg1"/>
                </a:solidFill>
                <a:effectLst/>
                <a:latin typeface="+mj-lt"/>
                <a:ea typeface="+mn-ea"/>
                <a:cs typeface="+mn-cs"/>
              </a:rPr>
              <a:t> future </a:t>
            </a:r>
            <a:r>
              <a:rPr lang="en-US" sz="3600" b="0" i="0" u="none" strike="noStrike" kern="1200">
                <a:solidFill>
                  <a:schemeClr val="bg1"/>
                </a:solidFill>
                <a:effectLst/>
                <a:latin typeface="+mj-lt"/>
                <a:ea typeface="+mn-ea"/>
                <a:cs typeface="+mn-cs"/>
              </a:rPr>
              <a:t>that is both </a:t>
            </a:r>
            <a:r>
              <a:rPr lang="en-US" sz="3600" b="1" i="0" u="none" strike="noStrike" kern="1200">
                <a:solidFill>
                  <a:schemeClr val="bg1"/>
                </a:solidFill>
                <a:effectLst/>
                <a:latin typeface="+mj-lt"/>
                <a:ea typeface="+mn-ea"/>
                <a:cs typeface="+mn-cs"/>
              </a:rPr>
              <a:t>open </a:t>
            </a:r>
            <a:r>
              <a:rPr lang="en-US" sz="3600" b="0" i="0" u="none" strike="noStrike" kern="1200">
                <a:solidFill>
                  <a:schemeClr val="bg1"/>
                </a:solidFill>
                <a:effectLst/>
                <a:latin typeface="+mj-lt"/>
                <a:ea typeface="+mn-ea"/>
                <a:cs typeface="+mn-cs"/>
              </a:rPr>
              <a:t>and</a:t>
            </a:r>
            <a:r>
              <a:rPr lang="en-US" sz="3600" b="1" i="0" u="none" strike="noStrike" kern="1200">
                <a:solidFill>
                  <a:schemeClr val="bg1"/>
                </a:solidFill>
                <a:effectLst/>
                <a:latin typeface="+mj-lt"/>
                <a:ea typeface="+mn-ea"/>
                <a:cs typeface="+mn-cs"/>
              </a:rPr>
              <a:t> fair</a:t>
            </a:r>
            <a:r>
              <a:rPr lang="en-US" sz="3600" b="0" i="0" u="none" strike="noStrike" kern="1200">
                <a:solidFill>
                  <a:schemeClr val="bg1"/>
                </a:solidFill>
                <a:effectLst/>
                <a:latin typeface="+mj-lt"/>
                <a:ea typeface="+mn-ea"/>
                <a:cs typeface="+mn-cs"/>
              </a:rPr>
              <a:t>!</a:t>
            </a:r>
            <a:r>
              <a:rPr lang="en-US" sz="3600" b="0" i="0" kern="1200">
                <a:solidFill>
                  <a:schemeClr val="bg1"/>
                </a:solidFill>
                <a:effectLst/>
                <a:latin typeface="+mj-lt"/>
                <a:ea typeface="+mn-ea"/>
                <a:cs typeface="+mn-cs"/>
              </a:rPr>
              <a:t>​</a:t>
            </a:r>
          </a:p>
          <a:p>
            <a:pPr>
              <a:spcBef>
                <a:spcPts val="2000"/>
              </a:spcBef>
            </a:pPr>
            <a:r>
              <a:rPr lang="en-US" sz="3600" b="0" i="0" u="none" strike="noStrike" kern="1200">
                <a:solidFill>
                  <a:schemeClr val="bg1"/>
                </a:solidFill>
                <a:effectLst/>
                <a:latin typeface="+mj-lt"/>
                <a:ea typeface="+mn-ea"/>
                <a:cs typeface="+mn-cs"/>
              </a:rPr>
              <a:t>We are </a:t>
            </a:r>
            <a:r>
              <a:rPr lang="en-US" sz="3600" b="1" i="0" u="none" strike="noStrike" kern="1200">
                <a:solidFill>
                  <a:schemeClr val="bg1"/>
                </a:solidFill>
                <a:effectLst/>
                <a:latin typeface="+mj-lt"/>
                <a:ea typeface="+mn-ea"/>
                <a:cs typeface="+mn-cs"/>
              </a:rPr>
              <a:t>happy</a:t>
            </a:r>
            <a:r>
              <a:rPr lang="en-US" sz="3600" b="0" i="0" u="none" strike="noStrike" kern="1200">
                <a:solidFill>
                  <a:schemeClr val="bg1"/>
                </a:solidFill>
                <a:effectLst/>
                <a:latin typeface="+mj-lt"/>
                <a:ea typeface="+mn-ea"/>
                <a:cs typeface="+mn-cs"/>
              </a:rPr>
              <a:t> to </a:t>
            </a:r>
            <a:r>
              <a:rPr lang="en-US" sz="3600" b="1" i="0" u="none" strike="noStrike" kern="1200">
                <a:solidFill>
                  <a:schemeClr val="bg1"/>
                </a:solidFill>
                <a:effectLst/>
                <a:latin typeface="+mj-lt"/>
                <a:ea typeface="+mn-ea"/>
                <a:cs typeface="+mn-cs"/>
              </a:rPr>
              <a:t>have you with us</a:t>
            </a:r>
            <a:r>
              <a:rPr lang="en-US" sz="3600" b="0" i="0" u="none" strike="noStrike" kern="1200">
                <a:solidFill>
                  <a:schemeClr val="bg1"/>
                </a:solidFill>
                <a:effectLst/>
                <a:latin typeface="+mj-lt"/>
                <a:ea typeface="+mn-ea"/>
                <a:cs typeface="+mn-cs"/>
              </a:rPr>
              <a:t> and </a:t>
            </a:r>
            <a:r>
              <a:rPr lang="en-US" sz="3600" b="1" i="0" u="none" strike="noStrike" kern="1200">
                <a:solidFill>
                  <a:schemeClr val="bg1"/>
                </a:solidFill>
                <a:effectLst/>
                <a:latin typeface="+mj-lt"/>
                <a:ea typeface="+mn-ea"/>
                <a:cs typeface="+mn-cs"/>
              </a:rPr>
              <a:t>welcome you</a:t>
            </a:r>
            <a:r>
              <a:rPr lang="en-US" sz="3600" b="0" i="0" u="none" strike="noStrike" kern="1200">
                <a:solidFill>
                  <a:schemeClr val="bg1"/>
                </a:solidFill>
                <a:effectLst/>
                <a:latin typeface="+mj-lt"/>
                <a:ea typeface="+mn-ea"/>
                <a:cs typeface="+mn-cs"/>
              </a:rPr>
              <a:t>.</a:t>
            </a:r>
            <a:r>
              <a:rPr lang="en-US" sz="3600" b="0" i="0" kern="1200">
                <a:solidFill>
                  <a:schemeClr val="bg1"/>
                </a:solidFill>
                <a:effectLst/>
                <a:latin typeface="+mj-lt"/>
                <a:ea typeface="+mn-ea"/>
                <a:cs typeface="+mn-cs"/>
              </a:rPr>
              <a:t>​</a:t>
            </a:r>
            <a:endParaRPr lang="de-DE" sz="3600">
              <a:solidFill>
                <a:schemeClr val="bg1"/>
              </a:solidFill>
              <a:latin typeface="+mj-lt"/>
            </a:endParaRPr>
          </a:p>
        </p:txBody>
      </p:sp>
      <p:pic>
        <p:nvPicPr>
          <p:cNvPr id="2" name="Grafik 1">
            <a:extLst>
              <a:ext uri="{FF2B5EF4-FFF2-40B4-BE49-F238E27FC236}">
                <a16:creationId xmlns:a16="http://schemas.microsoft.com/office/drawing/2014/main" id="{601E0595-86D2-3A81-3F23-77063856BDE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0897" y="87442"/>
            <a:ext cx="1760400" cy="1430573"/>
          </a:xfrm>
          <a:prstGeom prst="rect">
            <a:avLst/>
          </a:prstGeom>
        </p:spPr>
      </p:pic>
    </p:spTree>
    <p:extLst>
      <p:ext uri="{BB962C8B-B14F-4D97-AF65-F5344CB8AC3E}">
        <p14:creationId xmlns:p14="http://schemas.microsoft.com/office/powerpoint/2010/main" val="1563715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ile_styl3">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84F14DA5-FB2B-4EE5-81B8-4DECF49AFA92}"/>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t="4723" b="-738"/>
          <a:stretch/>
        </p:blipFill>
        <p:spPr>
          <a:xfrm>
            <a:off x="3" y="1431083"/>
            <a:ext cx="12191998" cy="5506912"/>
          </a:xfrm>
          <a:prstGeom prst="rect">
            <a:avLst/>
          </a:prstGeom>
        </p:spPr>
      </p:pic>
      <p:sp>
        <p:nvSpPr>
          <p:cNvPr id="22" name="Rechteck 21">
            <a:extLst>
              <a:ext uri="{FF2B5EF4-FFF2-40B4-BE49-F238E27FC236}">
                <a16:creationId xmlns:a16="http://schemas.microsoft.com/office/drawing/2014/main" id="{1D73AF97-E657-410B-8979-223179977D4F}"/>
              </a:ext>
            </a:extLst>
          </p:cNvPr>
          <p:cNvSpPr/>
          <p:nvPr userDrawn="1"/>
        </p:nvSpPr>
        <p:spPr>
          <a:xfrm>
            <a:off x="721896" y="2460171"/>
            <a:ext cx="5903493" cy="3907801"/>
          </a:xfrm>
          <a:prstGeom prst="rect">
            <a:avLst/>
          </a:prstGeom>
          <a:solidFill>
            <a:srgbClr val="000071">
              <a:alpha val="7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23" name="Titel 1">
            <a:extLst>
              <a:ext uri="{FF2B5EF4-FFF2-40B4-BE49-F238E27FC236}">
                <a16:creationId xmlns:a16="http://schemas.microsoft.com/office/drawing/2014/main" id="{63AF153A-F5B1-4FAF-97D5-90207EB42A0E}"/>
              </a:ext>
            </a:extLst>
          </p:cNvPr>
          <p:cNvSpPr>
            <a:spLocks noGrp="1"/>
          </p:cNvSpPr>
          <p:nvPr>
            <p:ph type="ctrTitle" hasCustomPrompt="1"/>
          </p:nvPr>
        </p:nvSpPr>
        <p:spPr>
          <a:xfrm>
            <a:off x="1006019" y="3302381"/>
            <a:ext cx="5378738" cy="1505057"/>
          </a:xfrm>
          <a:prstGeom prst="rect">
            <a:avLst/>
          </a:prstGeom>
        </p:spPr>
        <p:txBody>
          <a:bodyPr lIns="0" tIns="0" bIns="0" anchor="b">
            <a:normAutofit/>
          </a:bodyPr>
          <a:lstStyle>
            <a:lvl1pPr algn="l">
              <a:defRPr sz="4400" b="1">
                <a:solidFill>
                  <a:schemeClr val="bg1"/>
                </a:solidFill>
              </a:defRPr>
            </a:lvl1pPr>
          </a:lstStyle>
          <a:p>
            <a:r>
              <a:rPr lang="de-DE"/>
              <a:t>This is the title of </a:t>
            </a:r>
            <a:br>
              <a:rPr lang="de-DE"/>
            </a:br>
            <a:r>
              <a:rPr lang="de-DE"/>
              <a:t>the presentation</a:t>
            </a:r>
          </a:p>
        </p:txBody>
      </p:sp>
      <p:sp>
        <p:nvSpPr>
          <p:cNvPr id="24" name="Untertitel 2">
            <a:extLst>
              <a:ext uri="{FF2B5EF4-FFF2-40B4-BE49-F238E27FC236}">
                <a16:creationId xmlns:a16="http://schemas.microsoft.com/office/drawing/2014/main" id="{E0108142-5FE7-45E6-B502-6DD843863996}"/>
              </a:ext>
            </a:extLst>
          </p:cNvPr>
          <p:cNvSpPr>
            <a:spLocks noGrp="1"/>
          </p:cNvSpPr>
          <p:nvPr>
            <p:ph type="subTitle" idx="1" hasCustomPrompt="1"/>
          </p:nvPr>
        </p:nvSpPr>
        <p:spPr>
          <a:xfrm>
            <a:off x="1006019" y="5107272"/>
            <a:ext cx="5378738" cy="603588"/>
          </a:xfrm>
          <a:prstGeom prst="rect">
            <a:avLst/>
          </a:prstGeom>
        </p:spPr>
        <p:txBody>
          <a:bodyPr lIns="0" tIns="0"/>
          <a:lstStyle>
            <a:lvl1pPr marL="0" marR="0" indent="0" algn="l" defTabSz="914411" rtl="0" eaLnBrk="1" fontAlgn="auto" latinLnBrk="0" hangingPunct="1">
              <a:lnSpc>
                <a:spcPct val="90000"/>
              </a:lnSpc>
              <a:spcBef>
                <a:spcPts val="0"/>
              </a:spcBef>
              <a:spcAft>
                <a:spcPts val="0"/>
              </a:spcAft>
              <a:buClrTx/>
              <a:buSzTx/>
              <a:buFont typeface="Arial" panose="020B0604020202020204" pitchFamily="34" charset="0"/>
              <a:buNone/>
              <a:tabLst/>
              <a:defRPr sz="2400">
                <a:solidFill>
                  <a:schemeClr val="bg1"/>
                </a:solidFill>
                <a:latin typeface="+mj-lt"/>
              </a:defRPr>
            </a:lvl1pPr>
            <a:lvl2pPr marL="457206" indent="0" algn="ctr">
              <a:buNone/>
              <a:defRPr sz="2000"/>
            </a:lvl2pPr>
            <a:lvl3pPr marL="914411" indent="0" algn="ctr">
              <a:buNone/>
              <a:defRPr sz="1801"/>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de-DE"/>
              <a:t>Edit subtitle</a:t>
            </a:r>
          </a:p>
        </p:txBody>
      </p:sp>
      <p:sp>
        <p:nvSpPr>
          <p:cNvPr id="25" name="Datumsplatzhalter 3">
            <a:extLst>
              <a:ext uri="{FF2B5EF4-FFF2-40B4-BE49-F238E27FC236}">
                <a16:creationId xmlns:a16="http://schemas.microsoft.com/office/drawing/2014/main" id="{8BE16643-B864-4CC3-ADD7-8A1F58E920AD}"/>
              </a:ext>
            </a:extLst>
          </p:cNvPr>
          <p:cNvSpPr>
            <a:spLocks noGrp="1"/>
          </p:cNvSpPr>
          <p:nvPr>
            <p:ph type="dt" sz="half" idx="10"/>
          </p:nvPr>
        </p:nvSpPr>
        <p:spPr>
          <a:xfrm>
            <a:off x="1006020" y="5836527"/>
            <a:ext cx="849774" cy="365125"/>
          </a:xfrm>
          <a:prstGeom prst="rect">
            <a:avLst/>
          </a:prstGeom>
        </p:spPr>
        <p:txBody>
          <a:bodyPr/>
          <a:lstStyle>
            <a:lvl1pPr algn="l">
              <a:defRPr sz="1600">
                <a:solidFill>
                  <a:schemeClr val="bg1"/>
                </a:solidFill>
                <a:latin typeface="+mj-lt"/>
              </a:defRPr>
            </a:lvl1pPr>
          </a:lstStyle>
          <a:p>
            <a:fld id="{8D94CAA2-F787-4304-8E06-04D2A46699B7}" type="datetime5">
              <a:rPr lang="de-DE" smtClean="0"/>
              <a:pPr/>
              <a:t>24-04-18</a:t>
            </a:fld>
            <a:endParaRPr lang="de-DE"/>
          </a:p>
        </p:txBody>
      </p:sp>
      <p:pic>
        <p:nvPicPr>
          <p:cNvPr id="2" name="Grafik 1">
            <a:extLst>
              <a:ext uri="{FF2B5EF4-FFF2-40B4-BE49-F238E27FC236}">
                <a16:creationId xmlns:a16="http://schemas.microsoft.com/office/drawing/2014/main" id="{2E84E59A-4B28-AA2A-E599-0486C93CC68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2271074075"/>
      </p:ext>
    </p:extLst>
  </p:cSld>
  <p:clrMapOvr>
    <a:masterClrMapping/>
  </p:clrMapOvr>
  <p:extLst>
    <p:ext uri="{DCECCB84-F9BA-43D5-87BE-67443E8EF086}">
      <p15:sldGuideLst xmlns:p15="http://schemas.microsoft.com/office/powerpoint/2012/main">
        <p15:guide id="1" pos="53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_styl4">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C5AE839C-AA80-4CF6-AC9C-0ACE6C08EF8D}"/>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7913" b="13345"/>
          <a:stretch/>
        </p:blipFill>
        <p:spPr>
          <a:xfrm>
            <a:off x="-5747" y="1439667"/>
            <a:ext cx="12212834" cy="5446292"/>
          </a:xfrm>
          <a:prstGeom prst="rect">
            <a:avLst/>
          </a:prstGeom>
        </p:spPr>
      </p:pic>
      <p:sp>
        <p:nvSpPr>
          <p:cNvPr id="4" name="Rechteck 3">
            <a:extLst>
              <a:ext uri="{FF2B5EF4-FFF2-40B4-BE49-F238E27FC236}">
                <a16:creationId xmlns:a16="http://schemas.microsoft.com/office/drawing/2014/main" id="{34E95868-D70C-4F04-BFA6-137C22D82466}"/>
              </a:ext>
            </a:extLst>
          </p:cNvPr>
          <p:cNvSpPr/>
          <p:nvPr userDrawn="1"/>
        </p:nvSpPr>
        <p:spPr>
          <a:xfrm>
            <a:off x="721896" y="2460171"/>
            <a:ext cx="5903493" cy="3907801"/>
          </a:xfrm>
          <a:prstGeom prst="rect">
            <a:avLst/>
          </a:prstGeom>
          <a:solidFill>
            <a:srgbClr val="000071">
              <a:alpha val="7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2" name="Titel 1">
            <a:extLst>
              <a:ext uri="{FF2B5EF4-FFF2-40B4-BE49-F238E27FC236}">
                <a16:creationId xmlns:a16="http://schemas.microsoft.com/office/drawing/2014/main" id="{14E530E1-D8F1-47B0-86B9-533CA37FD818}"/>
              </a:ext>
            </a:extLst>
          </p:cNvPr>
          <p:cNvSpPr>
            <a:spLocks noGrp="1"/>
          </p:cNvSpPr>
          <p:nvPr>
            <p:ph type="ctrTitle" hasCustomPrompt="1"/>
          </p:nvPr>
        </p:nvSpPr>
        <p:spPr>
          <a:xfrm>
            <a:off x="1006019" y="3302381"/>
            <a:ext cx="5378738" cy="1505057"/>
          </a:xfrm>
          <a:prstGeom prst="rect">
            <a:avLst/>
          </a:prstGeom>
        </p:spPr>
        <p:txBody>
          <a:bodyPr lIns="0" tIns="0" bIns="0" anchor="b">
            <a:normAutofit/>
          </a:bodyPr>
          <a:lstStyle>
            <a:lvl1pPr algn="l">
              <a:defRPr sz="4400" b="1">
                <a:solidFill>
                  <a:schemeClr val="bg1"/>
                </a:solidFill>
              </a:defRPr>
            </a:lvl1pPr>
          </a:lstStyle>
          <a:p>
            <a:r>
              <a:rPr lang="de-DE"/>
              <a:t>This is the title of </a:t>
            </a:r>
            <a:br>
              <a:rPr lang="de-DE"/>
            </a:br>
            <a:r>
              <a:rPr lang="de-DE"/>
              <a:t>the presentation</a:t>
            </a:r>
          </a:p>
        </p:txBody>
      </p:sp>
      <p:sp>
        <p:nvSpPr>
          <p:cNvPr id="3" name="Untertitel 2">
            <a:extLst>
              <a:ext uri="{FF2B5EF4-FFF2-40B4-BE49-F238E27FC236}">
                <a16:creationId xmlns:a16="http://schemas.microsoft.com/office/drawing/2014/main" id="{C517A7B7-B810-407F-A3BD-3D293CA64DCA}"/>
              </a:ext>
            </a:extLst>
          </p:cNvPr>
          <p:cNvSpPr>
            <a:spLocks noGrp="1"/>
          </p:cNvSpPr>
          <p:nvPr>
            <p:ph type="subTitle" idx="1" hasCustomPrompt="1"/>
          </p:nvPr>
        </p:nvSpPr>
        <p:spPr>
          <a:xfrm>
            <a:off x="1006019" y="5107272"/>
            <a:ext cx="5378738" cy="603588"/>
          </a:xfrm>
          <a:prstGeom prst="rect">
            <a:avLst/>
          </a:prstGeom>
        </p:spPr>
        <p:txBody>
          <a:bodyPr lIns="0" tIns="0"/>
          <a:lstStyle>
            <a:lvl1pPr marL="0" marR="0" indent="0" algn="l" defTabSz="914411" rtl="0" eaLnBrk="1" fontAlgn="auto" latinLnBrk="0" hangingPunct="1">
              <a:lnSpc>
                <a:spcPct val="90000"/>
              </a:lnSpc>
              <a:spcBef>
                <a:spcPts val="0"/>
              </a:spcBef>
              <a:spcAft>
                <a:spcPts val="0"/>
              </a:spcAft>
              <a:buClrTx/>
              <a:buSzTx/>
              <a:buFont typeface="Arial" panose="020B0604020202020204" pitchFamily="34" charset="0"/>
              <a:buNone/>
              <a:tabLst/>
              <a:defRPr sz="2400">
                <a:solidFill>
                  <a:schemeClr val="bg1"/>
                </a:solidFill>
                <a:latin typeface="+mj-lt"/>
              </a:defRPr>
            </a:lvl1pPr>
            <a:lvl2pPr marL="457206" indent="0" algn="ctr">
              <a:buNone/>
              <a:defRPr sz="2000"/>
            </a:lvl2pPr>
            <a:lvl3pPr marL="914411" indent="0" algn="ctr">
              <a:buNone/>
              <a:defRPr sz="1801"/>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de-DE"/>
              <a:t>Edit subtitle</a:t>
            </a:r>
          </a:p>
        </p:txBody>
      </p:sp>
      <p:sp>
        <p:nvSpPr>
          <p:cNvPr id="15" name="Datumsplatzhalter 3">
            <a:extLst>
              <a:ext uri="{FF2B5EF4-FFF2-40B4-BE49-F238E27FC236}">
                <a16:creationId xmlns:a16="http://schemas.microsoft.com/office/drawing/2014/main" id="{5B12C922-31FC-4763-8ED2-982CFD5DBF1E}"/>
              </a:ext>
            </a:extLst>
          </p:cNvPr>
          <p:cNvSpPr>
            <a:spLocks noGrp="1"/>
          </p:cNvSpPr>
          <p:nvPr>
            <p:ph type="dt" sz="half" idx="10"/>
          </p:nvPr>
        </p:nvSpPr>
        <p:spPr>
          <a:xfrm>
            <a:off x="1006020" y="5836527"/>
            <a:ext cx="849774" cy="365125"/>
          </a:xfrm>
          <a:prstGeom prst="rect">
            <a:avLst/>
          </a:prstGeom>
        </p:spPr>
        <p:txBody>
          <a:bodyPr/>
          <a:lstStyle>
            <a:lvl1pPr algn="l">
              <a:defRPr sz="1600">
                <a:solidFill>
                  <a:schemeClr val="bg1"/>
                </a:solidFill>
                <a:latin typeface="+mj-lt"/>
              </a:defRPr>
            </a:lvl1pPr>
          </a:lstStyle>
          <a:p>
            <a:fld id="{8D94CAA2-F787-4304-8E06-04D2A46699B7}" type="datetime5">
              <a:rPr lang="de-DE" smtClean="0"/>
              <a:pPr/>
              <a:t>24-04-18</a:t>
            </a:fld>
            <a:endParaRPr lang="de-DE"/>
          </a:p>
        </p:txBody>
      </p:sp>
      <p:pic>
        <p:nvPicPr>
          <p:cNvPr id="5" name="Grafik 4">
            <a:extLst>
              <a:ext uri="{FF2B5EF4-FFF2-40B4-BE49-F238E27FC236}">
                <a16:creationId xmlns:a16="http://schemas.microsoft.com/office/drawing/2014/main" id="{D04DA063-8545-E678-DB8E-F99F378CD77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4094106501"/>
      </p:ext>
    </p:extLst>
  </p:cSld>
  <p:clrMapOvr>
    <a:masterClrMapping/>
  </p:clrMapOvr>
  <p:extLst>
    <p:ext uri="{DCECCB84-F9BA-43D5-87BE-67443E8EF086}">
      <p15:sldGuideLst xmlns:p15="http://schemas.microsoft.com/office/powerpoint/2012/main">
        <p15:guide id="1" pos="53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Chapter_Title_styl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751ACB90-73CF-4E64-8999-95CE87B3E14A}"/>
              </a:ext>
            </a:extLst>
          </p:cNvPr>
          <p:cNvSpPr/>
          <p:nvPr userDrawn="1"/>
        </p:nvSpPr>
        <p:spPr>
          <a:xfrm>
            <a:off x="0" y="0"/>
            <a:ext cx="12192000" cy="6858000"/>
          </a:xfrm>
          <a:prstGeom prst="rect">
            <a:avLst/>
          </a:prstGeom>
          <a:gradFill>
            <a:gsLst>
              <a:gs pos="0">
                <a:srgbClr val="000094"/>
              </a:gs>
              <a:gs pos="100000">
                <a:srgbClr val="00007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pic>
        <p:nvPicPr>
          <p:cNvPr id="30" name="Grafik 29">
            <a:extLst>
              <a:ext uri="{FF2B5EF4-FFF2-40B4-BE49-F238E27FC236}">
                <a16:creationId xmlns:a16="http://schemas.microsoft.com/office/drawing/2014/main" id="{19E9DDFF-2CA2-4C97-813F-EA66BD83C786}"/>
              </a:ext>
            </a:extLst>
          </p:cNvPr>
          <p:cNvPicPr>
            <a:picLocks noChangeAspect="1"/>
          </p:cNvPicPr>
          <p:nvPr userDrawn="1"/>
        </p:nvPicPr>
        <p:blipFill>
          <a:blip r:embed="rId2">
            <a:alphaModFix amt="80000"/>
            <a:extLst>
              <a:ext uri="{28A0092B-C50C-407E-A947-70E740481C1C}">
                <a14:useLocalDpi xmlns:a14="http://schemas.microsoft.com/office/drawing/2010/main" val="0"/>
              </a:ext>
            </a:extLst>
          </a:blip>
          <a:stretch>
            <a:fillRect/>
          </a:stretch>
        </p:blipFill>
        <p:spPr>
          <a:xfrm>
            <a:off x="-1285773" y="3734174"/>
            <a:ext cx="14099620" cy="5202003"/>
          </a:xfrm>
          <a:prstGeom prst="rect">
            <a:avLst/>
          </a:prstGeom>
        </p:spPr>
      </p:pic>
      <p:sp>
        <p:nvSpPr>
          <p:cNvPr id="9" name="Rechteck 8">
            <a:extLst>
              <a:ext uri="{FF2B5EF4-FFF2-40B4-BE49-F238E27FC236}">
                <a16:creationId xmlns:a16="http://schemas.microsoft.com/office/drawing/2014/main" id="{974DE5B7-9A92-4F0B-B93D-658B5D56E0FA}"/>
              </a:ext>
            </a:extLst>
          </p:cNvPr>
          <p:cNvSpPr/>
          <p:nvPr userDrawn="1"/>
        </p:nvSpPr>
        <p:spPr>
          <a:xfrm>
            <a:off x="0" y="1856100"/>
            <a:ext cx="12192000" cy="5004000"/>
          </a:xfrm>
          <a:prstGeom prst="rect">
            <a:avLst/>
          </a:prstGeom>
          <a:gradFill>
            <a:gsLst>
              <a:gs pos="0">
                <a:schemeClr val="accent2">
                  <a:lumMod val="84000"/>
                </a:schemeClr>
              </a:gs>
              <a:gs pos="100000">
                <a:schemeClr val="accent1">
                  <a:alpha val="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 name="Titel 1">
            <a:extLst>
              <a:ext uri="{FF2B5EF4-FFF2-40B4-BE49-F238E27FC236}">
                <a16:creationId xmlns:a16="http://schemas.microsoft.com/office/drawing/2014/main" id="{D7F5EA6C-7213-4164-B221-18BD32B15237}"/>
              </a:ext>
            </a:extLst>
          </p:cNvPr>
          <p:cNvSpPr>
            <a:spLocks noGrp="1"/>
          </p:cNvSpPr>
          <p:nvPr>
            <p:ph type="title" hasCustomPrompt="1"/>
          </p:nvPr>
        </p:nvSpPr>
        <p:spPr>
          <a:xfrm>
            <a:off x="1113307" y="3576692"/>
            <a:ext cx="4365947" cy="2931773"/>
          </a:xfrm>
          <a:prstGeom prst="rect">
            <a:avLst/>
          </a:prstGeom>
        </p:spPr>
        <p:txBody>
          <a:bodyPr lIns="0" tIns="0" rIns="0" bIns="0" anchor="b"/>
          <a:lstStyle>
            <a:lvl1pPr>
              <a:defRPr sz="25001" b="0">
                <a:solidFill>
                  <a:schemeClr val="bg1"/>
                </a:solidFill>
              </a:defRPr>
            </a:lvl1pPr>
          </a:lstStyle>
          <a:p>
            <a:r>
              <a:rPr lang="de-DE"/>
              <a:t>02</a:t>
            </a:r>
          </a:p>
        </p:txBody>
      </p:sp>
      <p:sp>
        <p:nvSpPr>
          <p:cNvPr id="3" name="Textplatzhalter 2">
            <a:extLst>
              <a:ext uri="{FF2B5EF4-FFF2-40B4-BE49-F238E27FC236}">
                <a16:creationId xmlns:a16="http://schemas.microsoft.com/office/drawing/2014/main" id="{E1F4B880-D9BD-4CD7-8CAE-4EF4DD999448}"/>
              </a:ext>
            </a:extLst>
          </p:cNvPr>
          <p:cNvSpPr>
            <a:spLocks noGrp="1"/>
          </p:cNvSpPr>
          <p:nvPr>
            <p:ph type="body" idx="1" hasCustomPrompt="1"/>
          </p:nvPr>
        </p:nvSpPr>
        <p:spPr>
          <a:xfrm>
            <a:off x="4813876" y="3576692"/>
            <a:ext cx="4052667" cy="1221551"/>
          </a:xfrm>
          <a:prstGeom prst="rect">
            <a:avLst/>
          </a:prstGeom>
        </p:spPr>
        <p:txBody>
          <a:bodyPr lIns="0" tIns="0" rIns="0" bIns="0"/>
          <a:lstStyle>
            <a:lvl1pPr marL="0" indent="0">
              <a:lnSpc>
                <a:spcPct val="100000"/>
              </a:lnSpc>
              <a:spcBef>
                <a:spcPts val="0"/>
              </a:spcBef>
              <a:buNone/>
              <a:defRPr sz="2800">
                <a:solidFill>
                  <a:schemeClr val="bg1"/>
                </a:solidFill>
              </a:defRPr>
            </a:lvl1pPr>
            <a:lvl2pPr marL="457206" indent="0">
              <a:buNone/>
              <a:defRPr sz="2000">
                <a:solidFill>
                  <a:schemeClr val="tx1">
                    <a:tint val="75000"/>
                  </a:schemeClr>
                </a:solidFill>
              </a:defRPr>
            </a:lvl2pPr>
            <a:lvl3pPr marL="914411" indent="0">
              <a:buNone/>
              <a:defRPr sz="1801">
                <a:solidFill>
                  <a:schemeClr val="tx1">
                    <a:tint val="75000"/>
                  </a:schemeClr>
                </a:solidFill>
              </a:defRPr>
            </a:lvl3pPr>
            <a:lvl4pPr marL="1371617" indent="0">
              <a:buNone/>
              <a:defRPr sz="1600">
                <a:solidFill>
                  <a:schemeClr val="tx1">
                    <a:tint val="75000"/>
                  </a:schemeClr>
                </a:solidFill>
              </a:defRPr>
            </a:lvl4pPr>
            <a:lvl5pPr marL="1828823" indent="0">
              <a:buNone/>
              <a:defRPr sz="1600">
                <a:solidFill>
                  <a:schemeClr val="tx1">
                    <a:tint val="75000"/>
                  </a:schemeClr>
                </a:solidFill>
              </a:defRPr>
            </a:lvl5pPr>
            <a:lvl6pPr marL="2286029" indent="0">
              <a:buNone/>
              <a:defRPr sz="1600">
                <a:solidFill>
                  <a:schemeClr val="tx1">
                    <a:tint val="75000"/>
                  </a:schemeClr>
                </a:solidFill>
              </a:defRPr>
            </a:lvl6pPr>
            <a:lvl7pPr marL="2743234" indent="0">
              <a:buNone/>
              <a:defRPr sz="1600">
                <a:solidFill>
                  <a:schemeClr val="tx1">
                    <a:tint val="75000"/>
                  </a:schemeClr>
                </a:solidFill>
              </a:defRPr>
            </a:lvl7pPr>
            <a:lvl8pPr marL="3200440" indent="0">
              <a:buNone/>
              <a:defRPr sz="1600">
                <a:solidFill>
                  <a:schemeClr val="tx1">
                    <a:tint val="75000"/>
                  </a:schemeClr>
                </a:solidFill>
              </a:defRPr>
            </a:lvl8pPr>
            <a:lvl9pPr marL="3657646" indent="0">
              <a:buNone/>
              <a:defRPr sz="1600">
                <a:solidFill>
                  <a:schemeClr val="tx1">
                    <a:tint val="75000"/>
                  </a:schemeClr>
                </a:solidFill>
              </a:defRPr>
            </a:lvl9pPr>
          </a:lstStyle>
          <a:p>
            <a:pPr lvl="0"/>
            <a:r>
              <a:rPr lang="de-DE"/>
              <a:t>This is a chapter </a:t>
            </a:r>
          </a:p>
          <a:p>
            <a:pPr lvl="0"/>
            <a:r>
              <a:rPr lang="de-DE"/>
              <a:t>title</a:t>
            </a:r>
          </a:p>
        </p:txBody>
      </p:sp>
      <p:pic>
        <p:nvPicPr>
          <p:cNvPr id="4" name="Grafik 3">
            <a:extLst>
              <a:ext uri="{FF2B5EF4-FFF2-40B4-BE49-F238E27FC236}">
                <a16:creationId xmlns:a16="http://schemas.microsoft.com/office/drawing/2014/main" id="{2BB73718-8F00-54CF-89EC-C873BB86ED9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90897" y="87442"/>
            <a:ext cx="1760400" cy="1430573"/>
          </a:xfrm>
          <a:prstGeom prst="rect">
            <a:avLst/>
          </a:prstGeom>
        </p:spPr>
      </p:pic>
    </p:spTree>
    <p:extLst>
      <p:ext uri="{BB962C8B-B14F-4D97-AF65-F5344CB8AC3E}">
        <p14:creationId xmlns:p14="http://schemas.microsoft.com/office/powerpoint/2010/main" val="2403850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_title_styl2">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751ACB90-73CF-4E64-8999-95CE87B3E14A}"/>
              </a:ext>
            </a:extLst>
          </p:cNvPr>
          <p:cNvSpPr/>
          <p:nvPr userDrawn="1"/>
        </p:nvSpPr>
        <p:spPr>
          <a:xfrm>
            <a:off x="0" y="0"/>
            <a:ext cx="12192000" cy="6858000"/>
          </a:xfrm>
          <a:prstGeom prst="rect">
            <a:avLst/>
          </a:prstGeom>
          <a:gradFill>
            <a:gsLst>
              <a:gs pos="0">
                <a:srgbClr val="000094"/>
              </a:gs>
              <a:gs pos="100000">
                <a:srgbClr val="00007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4" name="Rechteck 13">
            <a:extLst>
              <a:ext uri="{FF2B5EF4-FFF2-40B4-BE49-F238E27FC236}">
                <a16:creationId xmlns:a16="http://schemas.microsoft.com/office/drawing/2014/main" id="{71058CCE-5938-4591-9F4B-A29B24E93605}"/>
              </a:ext>
            </a:extLst>
          </p:cNvPr>
          <p:cNvSpPr/>
          <p:nvPr userDrawn="1"/>
        </p:nvSpPr>
        <p:spPr>
          <a:xfrm>
            <a:off x="0" y="1856100"/>
            <a:ext cx="12204000" cy="5004000"/>
          </a:xfrm>
          <a:prstGeom prst="rect">
            <a:avLst/>
          </a:prstGeom>
          <a:gradFill>
            <a:gsLst>
              <a:gs pos="0">
                <a:schemeClr val="accent2">
                  <a:lumMod val="84000"/>
                </a:schemeClr>
              </a:gs>
              <a:gs pos="100000">
                <a:schemeClr val="accent1">
                  <a:alpha val="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cxnSp>
        <p:nvCxnSpPr>
          <p:cNvPr id="10" name="Gerader Verbinder 9">
            <a:extLst>
              <a:ext uri="{FF2B5EF4-FFF2-40B4-BE49-F238E27FC236}">
                <a16:creationId xmlns:a16="http://schemas.microsoft.com/office/drawing/2014/main" id="{E3C164B8-1808-41CD-99EA-6F175049FA95}"/>
              </a:ext>
            </a:extLst>
          </p:cNvPr>
          <p:cNvCxnSpPr>
            <a:cxnSpLocks/>
          </p:cNvCxnSpPr>
          <p:nvPr userDrawn="1"/>
        </p:nvCxnSpPr>
        <p:spPr>
          <a:xfrm>
            <a:off x="4813876" y="3576691"/>
            <a:ext cx="234000" cy="0"/>
          </a:xfrm>
          <a:prstGeom prst="line">
            <a:avLst/>
          </a:prstGeom>
          <a:ln w="571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itel 1">
            <a:extLst>
              <a:ext uri="{FF2B5EF4-FFF2-40B4-BE49-F238E27FC236}">
                <a16:creationId xmlns:a16="http://schemas.microsoft.com/office/drawing/2014/main" id="{6A8248FC-08B1-48A4-886E-7BA25F912ABD}"/>
              </a:ext>
            </a:extLst>
          </p:cNvPr>
          <p:cNvSpPr>
            <a:spLocks noGrp="1"/>
          </p:cNvSpPr>
          <p:nvPr>
            <p:ph type="title" hasCustomPrompt="1"/>
          </p:nvPr>
        </p:nvSpPr>
        <p:spPr>
          <a:xfrm>
            <a:off x="1113308" y="3576692"/>
            <a:ext cx="3795820" cy="2931773"/>
          </a:xfrm>
          <a:prstGeom prst="rect">
            <a:avLst/>
          </a:prstGeom>
        </p:spPr>
        <p:txBody>
          <a:bodyPr lIns="0" tIns="0" rIns="0" bIns="0" anchor="b"/>
          <a:lstStyle>
            <a:lvl1pPr>
              <a:defRPr sz="25001" b="0">
                <a:solidFill>
                  <a:schemeClr val="bg1"/>
                </a:solidFill>
              </a:defRPr>
            </a:lvl1pPr>
          </a:lstStyle>
          <a:p>
            <a:r>
              <a:rPr lang="de-DE"/>
              <a:t>02</a:t>
            </a:r>
          </a:p>
        </p:txBody>
      </p:sp>
      <p:sp>
        <p:nvSpPr>
          <p:cNvPr id="19" name="Textplatzhalter 2">
            <a:extLst>
              <a:ext uri="{FF2B5EF4-FFF2-40B4-BE49-F238E27FC236}">
                <a16:creationId xmlns:a16="http://schemas.microsoft.com/office/drawing/2014/main" id="{BA9B036D-1374-41FC-AE47-FA2BC92E74EB}"/>
              </a:ext>
            </a:extLst>
          </p:cNvPr>
          <p:cNvSpPr>
            <a:spLocks noGrp="1"/>
          </p:cNvSpPr>
          <p:nvPr>
            <p:ph type="body" idx="1" hasCustomPrompt="1"/>
          </p:nvPr>
        </p:nvSpPr>
        <p:spPr>
          <a:xfrm>
            <a:off x="4813876" y="3871367"/>
            <a:ext cx="4052667" cy="1221551"/>
          </a:xfrm>
          <a:prstGeom prst="rect">
            <a:avLst/>
          </a:prstGeom>
        </p:spPr>
        <p:txBody>
          <a:bodyPr lIns="0" tIns="0" rIns="0" bIns="0"/>
          <a:lstStyle>
            <a:lvl1pPr marL="0" indent="0">
              <a:lnSpc>
                <a:spcPct val="100000"/>
              </a:lnSpc>
              <a:spcBef>
                <a:spcPts val="0"/>
              </a:spcBef>
              <a:buNone/>
              <a:defRPr sz="2800">
                <a:solidFill>
                  <a:schemeClr val="bg1"/>
                </a:solidFill>
              </a:defRPr>
            </a:lvl1pPr>
            <a:lvl2pPr marL="457206" indent="0">
              <a:buNone/>
              <a:defRPr sz="2000">
                <a:solidFill>
                  <a:schemeClr val="tx1">
                    <a:tint val="75000"/>
                  </a:schemeClr>
                </a:solidFill>
              </a:defRPr>
            </a:lvl2pPr>
            <a:lvl3pPr marL="914411" indent="0">
              <a:buNone/>
              <a:defRPr sz="1801">
                <a:solidFill>
                  <a:schemeClr val="tx1">
                    <a:tint val="75000"/>
                  </a:schemeClr>
                </a:solidFill>
              </a:defRPr>
            </a:lvl3pPr>
            <a:lvl4pPr marL="1371617" indent="0">
              <a:buNone/>
              <a:defRPr sz="1600">
                <a:solidFill>
                  <a:schemeClr val="tx1">
                    <a:tint val="75000"/>
                  </a:schemeClr>
                </a:solidFill>
              </a:defRPr>
            </a:lvl4pPr>
            <a:lvl5pPr marL="1828823" indent="0">
              <a:buNone/>
              <a:defRPr sz="1600">
                <a:solidFill>
                  <a:schemeClr val="tx1">
                    <a:tint val="75000"/>
                  </a:schemeClr>
                </a:solidFill>
              </a:defRPr>
            </a:lvl5pPr>
            <a:lvl6pPr marL="2286029" indent="0">
              <a:buNone/>
              <a:defRPr sz="1600">
                <a:solidFill>
                  <a:schemeClr val="tx1">
                    <a:tint val="75000"/>
                  </a:schemeClr>
                </a:solidFill>
              </a:defRPr>
            </a:lvl6pPr>
            <a:lvl7pPr marL="2743234" indent="0">
              <a:buNone/>
              <a:defRPr sz="1600">
                <a:solidFill>
                  <a:schemeClr val="tx1">
                    <a:tint val="75000"/>
                  </a:schemeClr>
                </a:solidFill>
              </a:defRPr>
            </a:lvl7pPr>
            <a:lvl8pPr marL="3200440" indent="0">
              <a:buNone/>
              <a:defRPr sz="1600">
                <a:solidFill>
                  <a:schemeClr val="tx1">
                    <a:tint val="75000"/>
                  </a:schemeClr>
                </a:solidFill>
              </a:defRPr>
            </a:lvl8pPr>
            <a:lvl9pPr marL="3657646" indent="0">
              <a:buNone/>
              <a:defRPr sz="1600">
                <a:solidFill>
                  <a:schemeClr val="tx1">
                    <a:tint val="75000"/>
                  </a:schemeClr>
                </a:solidFill>
              </a:defRPr>
            </a:lvl9pPr>
          </a:lstStyle>
          <a:p>
            <a:pPr lvl="0"/>
            <a:r>
              <a:rPr lang="de-DE"/>
              <a:t>This is a chapter </a:t>
            </a:r>
          </a:p>
          <a:p>
            <a:pPr lvl="0"/>
            <a:r>
              <a:rPr lang="de-DE"/>
              <a:t>title</a:t>
            </a:r>
          </a:p>
        </p:txBody>
      </p:sp>
      <p:pic>
        <p:nvPicPr>
          <p:cNvPr id="2" name="Grafik 1">
            <a:extLst>
              <a:ext uri="{FF2B5EF4-FFF2-40B4-BE49-F238E27FC236}">
                <a16:creationId xmlns:a16="http://schemas.microsoft.com/office/drawing/2014/main" id="{27275FA7-A1A4-EC86-B6E6-584C27A53F2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0897" y="87442"/>
            <a:ext cx="1760400" cy="1430573"/>
          </a:xfrm>
          <a:prstGeom prst="rect">
            <a:avLst/>
          </a:prstGeom>
        </p:spPr>
      </p:pic>
    </p:spTree>
    <p:extLst>
      <p:ext uri="{BB962C8B-B14F-4D97-AF65-F5344CB8AC3E}">
        <p14:creationId xmlns:p14="http://schemas.microsoft.com/office/powerpoint/2010/main" val="3479056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_1">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sp>
        <p:nvSpPr>
          <p:cNvPr id="8" name="Textplatzhalter 3">
            <a:extLst>
              <a:ext uri="{FF2B5EF4-FFF2-40B4-BE49-F238E27FC236}">
                <a16:creationId xmlns:a16="http://schemas.microsoft.com/office/drawing/2014/main" id="{31704F4A-B312-4280-A99B-AC4E41C0F8E7}"/>
              </a:ext>
            </a:extLst>
          </p:cNvPr>
          <p:cNvSpPr>
            <a:spLocks noGrp="1"/>
          </p:cNvSpPr>
          <p:nvPr>
            <p:ph type="body" sz="half" idx="2" hasCustomPrompt="1"/>
          </p:nvPr>
        </p:nvSpPr>
        <p:spPr>
          <a:xfrm>
            <a:off x="1271093" y="1606651"/>
            <a:ext cx="6120000" cy="280693"/>
          </a:xfrm>
          <a:prstGeom prst="rect">
            <a:avLst/>
          </a:prstGeom>
        </p:spPr>
        <p:txBody>
          <a:bodyPr lIns="0" tIns="0" bIns="0"/>
          <a:lstStyle>
            <a:lvl1pPr marL="0" marR="0" indent="0" algn="l" defTabSz="914411" rtl="0" eaLnBrk="1" fontAlgn="auto" latinLnBrk="0" hangingPunct="1">
              <a:lnSpc>
                <a:spcPts val="23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9" name="Inhaltsplatzhalter 3">
            <a:extLst>
              <a:ext uri="{FF2B5EF4-FFF2-40B4-BE49-F238E27FC236}">
                <a16:creationId xmlns:a16="http://schemas.microsoft.com/office/drawing/2014/main" id="{08F03557-5B71-40A8-80D8-7C031BFDD4D5}"/>
              </a:ext>
            </a:extLst>
          </p:cNvPr>
          <p:cNvSpPr>
            <a:spLocks noGrp="1"/>
          </p:cNvSpPr>
          <p:nvPr>
            <p:ph sz="half" idx="13" hasCustomPrompt="1"/>
          </p:nvPr>
        </p:nvSpPr>
        <p:spPr>
          <a:xfrm>
            <a:off x="552450" y="1606651"/>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10" name="Textplatzhalter 3">
            <a:extLst>
              <a:ext uri="{FF2B5EF4-FFF2-40B4-BE49-F238E27FC236}">
                <a16:creationId xmlns:a16="http://schemas.microsoft.com/office/drawing/2014/main" id="{34E227F7-4BD6-4C8D-A799-5AEA9C981783}"/>
              </a:ext>
            </a:extLst>
          </p:cNvPr>
          <p:cNvSpPr>
            <a:spLocks noGrp="1"/>
          </p:cNvSpPr>
          <p:nvPr>
            <p:ph type="body" sz="half" idx="15" hasCustomPrompt="1"/>
          </p:nvPr>
        </p:nvSpPr>
        <p:spPr>
          <a:xfrm>
            <a:off x="1271093" y="2225657"/>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11" name="Inhaltsplatzhalter 3">
            <a:extLst>
              <a:ext uri="{FF2B5EF4-FFF2-40B4-BE49-F238E27FC236}">
                <a16:creationId xmlns:a16="http://schemas.microsoft.com/office/drawing/2014/main" id="{D6E35B84-E933-4E37-8C47-2C4F19F1E328}"/>
              </a:ext>
            </a:extLst>
          </p:cNvPr>
          <p:cNvSpPr>
            <a:spLocks noGrp="1"/>
          </p:cNvSpPr>
          <p:nvPr>
            <p:ph sz="half" idx="16" hasCustomPrompt="1"/>
          </p:nvPr>
        </p:nvSpPr>
        <p:spPr>
          <a:xfrm>
            <a:off x="552450" y="2232007"/>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12" name="Textplatzhalter 3">
            <a:extLst>
              <a:ext uri="{FF2B5EF4-FFF2-40B4-BE49-F238E27FC236}">
                <a16:creationId xmlns:a16="http://schemas.microsoft.com/office/drawing/2014/main" id="{39FE1244-9B38-4E13-BAB9-A0FAFAC4864E}"/>
              </a:ext>
            </a:extLst>
          </p:cNvPr>
          <p:cNvSpPr>
            <a:spLocks noGrp="1"/>
          </p:cNvSpPr>
          <p:nvPr>
            <p:ph type="body" sz="half" idx="18" hasCustomPrompt="1"/>
          </p:nvPr>
        </p:nvSpPr>
        <p:spPr>
          <a:xfrm>
            <a:off x="1271093" y="2857363"/>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13" name="Inhaltsplatzhalter 3">
            <a:extLst>
              <a:ext uri="{FF2B5EF4-FFF2-40B4-BE49-F238E27FC236}">
                <a16:creationId xmlns:a16="http://schemas.microsoft.com/office/drawing/2014/main" id="{ED115436-7B46-4A85-B13B-D414D292C9E1}"/>
              </a:ext>
            </a:extLst>
          </p:cNvPr>
          <p:cNvSpPr>
            <a:spLocks noGrp="1"/>
          </p:cNvSpPr>
          <p:nvPr>
            <p:ph sz="half" idx="19" hasCustomPrompt="1"/>
          </p:nvPr>
        </p:nvSpPr>
        <p:spPr>
          <a:xfrm>
            <a:off x="552450" y="2857363"/>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14" name="Textplatzhalter 3">
            <a:extLst>
              <a:ext uri="{FF2B5EF4-FFF2-40B4-BE49-F238E27FC236}">
                <a16:creationId xmlns:a16="http://schemas.microsoft.com/office/drawing/2014/main" id="{CD48362C-06EA-4B32-8061-61E670C28D60}"/>
              </a:ext>
            </a:extLst>
          </p:cNvPr>
          <p:cNvSpPr>
            <a:spLocks noGrp="1"/>
          </p:cNvSpPr>
          <p:nvPr>
            <p:ph type="body" sz="half" idx="21" hasCustomPrompt="1"/>
          </p:nvPr>
        </p:nvSpPr>
        <p:spPr>
          <a:xfrm>
            <a:off x="1271093" y="3482719"/>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15" name="Inhaltsplatzhalter 3">
            <a:extLst>
              <a:ext uri="{FF2B5EF4-FFF2-40B4-BE49-F238E27FC236}">
                <a16:creationId xmlns:a16="http://schemas.microsoft.com/office/drawing/2014/main" id="{A8609564-AFB3-4B1E-944F-B641CB949903}"/>
              </a:ext>
            </a:extLst>
          </p:cNvPr>
          <p:cNvSpPr>
            <a:spLocks noGrp="1"/>
          </p:cNvSpPr>
          <p:nvPr>
            <p:ph sz="half" idx="22" hasCustomPrompt="1"/>
          </p:nvPr>
        </p:nvSpPr>
        <p:spPr>
          <a:xfrm>
            <a:off x="552450" y="3482719"/>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16" name="Textplatzhalter 3">
            <a:extLst>
              <a:ext uri="{FF2B5EF4-FFF2-40B4-BE49-F238E27FC236}">
                <a16:creationId xmlns:a16="http://schemas.microsoft.com/office/drawing/2014/main" id="{D4EFD030-3884-46E3-B63E-FB3A77A93E5D}"/>
              </a:ext>
            </a:extLst>
          </p:cNvPr>
          <p:cNvSpPr>
            <a:spLocks noGrp="1"/>
          </p:cNvSpPr>
          <p:nvPr>
            <p:ph type="body" sz="half" idx="24" hasCustomPrompt="1"/>
          </p:nvPr>
        </p:nvSpPr>
        <p:spPr>
          <a:xfrm>
            <a:off x="1271093" y="4108075"/>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17" name="Inhaltsplatzhalter 3">
            <a:extLst>
              <a:ext uri="{FF2B5EF4-FFF2-40B4-BE49-F238E27FC236}">
                <a16:creationId xmlns:a16="http://schemas.microsoft.com/office/drawing/2014/main" id="{8EAF93B9-68EC-4C42-9C97-45C22CDD734A}"/>
              </a:ext>
            </a:extLst>
          </p:cNvPr>
          <p:cNvSpPr>
            <a:spLocks noGrp="1"/>
          </p:cNvSpPr>
          <p:nvPr>
            <p:ph sz="half" idx="25" hasCustomPrompt="1"/>
          </p:nvPr>
        </p:nvSpPr>
        <p:spPr>
          <a:xfrm>
            <a:off x="552450" y="4108075"/>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18" name="Textplatzhalter 3">
            <a:extLst>
              <a:ext uri="{FF2B5EF4-FFF2-40B4-BE49-F238E27FC236}">
                <a16:creationId xmlns:a16="http://schemas.microsoft.com/office/drawing/2014/main" id="{C6A805B9-155F-4325-B953-748606AD9BB7}"/>
              </a:ext>
            </a:extLst>
          </p:cNvPr>
          <p:cNvSpPr>
            <a:spLocks noGrp="1"/>
          </p:cNvSpPr>
          <p:nvPr>
            <p:ph type="body" sz="half" idx="27" hasCustomPrompt="1"/>
          </p:nvPr>
        </p:nvSpPr>
        <p:spPr>
          <a:xfrm>
            <a:off x="1254764" y="4733431"/>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19" name="Inhaltsplatzhalter 3">
            <a:extLst>
              <a:ext uri="{FF2B5EF4-FFF2-40B4-BE49-F238E27FC236}">
                <a16:creationId xmlns:a16="http://schemas.microsoft.com/office/drawing/2014/main" id="{659FD8D3-911F-4202-A648-1CAC292E4AA5}"/>
              </a:ext>
            </a:extLst>
          </p:cNvPr>
          <p:cNvSpPr>
            <a:spLocks noGrp="1"/>
          </p:cNvSpPr>
          <p:nvPr>
            <p:ph sz="half" idx="28" hasCustomPrompt="1"/>
          </p:nvPr>
        </p:nvSpPr>
        <p:spPr>
          <a:xfrm>
            <a:off x="536122" y="4733431"/>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sp>
        <p:nvSpPr>
          <p:cNvPr id="20" name="Textplatzhalter 3">
            <a:extLst>
              <a:ext uri="{FF2B5EF4-FFF2-40B4-BE49-F238E27FC236}">
                <a16:creationId xmlns:a16="http://schemas.microsoft.com/office/drawing/2014/main" id="{C8883233-3AB4-4750-B7E4-C05E86234AFA}"/>
              </a:ext>
            </a:extLst>
          </p:cNvPr>
          <p:cNvSpPr>
            <a:spLocks noGrp="1"/>
          </p:cNvSpPr>
          <p:nvPr>
            <p:ph type="body" sz="half" idx="36" hasCustomPrompt="1"/>
          </p:nvPr>
        </p:nvSpPr>
        <p:spPr>
          <a:xfrm>
            <a:off x="1254764" y="5358791"/>
            <a:ext cx="6120000" cy="280693"/>
          </a:xfrm>
          <a:prstGeom prst="rect">
            <a:avLst/>
          </a:prstGeom>
        </p:spPr>
        <p:txBody>
          <a:bodyPr lIns="0" tIns="0" bIns="0"/>
          <a:lstStyle>
            <a:lvl1pPr marL="0" marR="0" indent="0" algn="l" defTabSz="914411" rtl="0" eaLnBrk="1" fontAlgn="auto" latinLnBrk="0" hangingPunct="1">
              <a:lnSpc>
                <a:spcPct val="100000"/>
              </a:lnSpc>
              <a:spcBef>
                <a:spcPts val="1001"/>
              </a:spcBef>
              <a:spcAft>
                <a:spcPts val="0"/>
              </a:spcAft>
              <a:buClrTx/>
              <a:buSzTx/>
              <a:buFont typeface="Arial" panose="020B0604020202020204" pitchFamily="34" charset="0"/>
              <a:buNone/>
              <a:tabLst/>
              <a:defRPr sz="1900" b="0">
                <a:latin typeface="+mn-lt"/>
              </a:defRPr>
            </a:lvl1pPr>
            <a:lvl2pPr marL="457206" indent="0">
              <a:buNone/>
              <a:defRPr sz="1401"/>
            </a:lvl2pPr>
            <a:lvl3pPr marL="914411" indent="0">
              <a:buNone/>
              <a:defRPr sz="1200"/>
            </a:lvl3pPr>
            <a:lvl4pPr marL="1371617" indent="0">
              <a:buNone/>
              <a:defRPr sz="1001"/>
            </a:lvl4pPr>
            <a:lvl5pPr marL="1828823" indent="0">
              <a:buNone/>
              <a:defRPr sz="1001"/>
            </a:lvl5pPr>
            <a:lvl6pPr marL="2286029" indent="0">
              <a:buNone/>
              <a:defRPr sz="1001"/>
            </a:lvl6pPr>
            <a:lvl7pPr marL="2743234" indent="0">
              <a:buNone/>
              <a:defRPr sz="1001"/>
            </a:lvl7pPr>
            <a:lvl8pPr marL="3200440" indent="0">
              <a:buNone/>
              <a:defRPr sz="1001"/>
            </a:lvl8pPr>
            <a:lvl9pPr marL="3657646" indent="0">
              <a:buNone/>
              <a:defRPr sz="1001"/>
            </a:lvl9pPr>
          </a:lstStyle>
          <a:p>
            <a:pPr lvl="0"/>
            <a:r>
              <a:rPr lang="de-DE"/>
              <a:t>This is a topic</a:t>
            </a:r>
          </a:p>
        </p:txBody>
      </p:sp>
      <p:sp>
        <p:nvSpPr>
          <p:cNvPr id="21" name="Inhaltsplatzhalter 3">
            <a:extLst>
              <a:ext uri="{FF2B5EF4-FFF2-40B4-BE49-F238E27FC236}">
                <a16:creationId xmlns:a16="http://schemas.microsoft.com/office/drawing/2014/main" id="{534F42E2-7C55-44D9-B171-D2DE36F31CCE}"/>
              </a:ext>
            </a:extLst>
          </p:cNvPr>
          <p:cNvSpPr>
            <a:spLocks noGrp="1"/>
          </p:cNvSpPr>
          <p:nvPr>
            <p:ph sz="half" idx="37" hasCustomPrompt="1"/>
          </p:nvPr>
        </p:nvSpPr>
        <p:spPr>
          <a:xfrm>
            <a:off x="536122" y="5358790"/>
            <a:ext cx="473076" cy="407693"/>
          </a:xfrm>
          <a:prstGeom prst="rect">
            <a:avLst/>
          </a:prstGeom>
        </p:spPr>
        <p:txBody>
          <a:bodyPr lIns="0" tIns="0" rIns="0"/>
          <a:lstStyle>
            <a:lvl1pPr marL="0" indent="0" algn="l">
              <a:lnSpc>
                <a:spcPts val="2300"/>
              </a:lnSpc>
              <a:spcBef>
                <a:spcPts val="2000"/>
              </a:spcBef>
              <a:buNone/>
              <a:defRPr sz="2500" b="1">
                <a:solidFill>
                  <a:schemeClr val="accent1"/>
                </a:solidFill>
                <a:latin typeface="+mj-lt"/>
              </a:defRPr>
            </a:lvl1pPr>
            <a:lvl2pPr marL="457206" indent="0">
              <a:buNone/>
              <a:defRPr sz="1801" b="0">
                <a:latin typeface="+mj-lt"/>
              </a:defRPr>
            </a:lvl2pPr>
            <a:lvl3pPr marL="914411" indent="0">
              <a:buNone/>
              <a:defRPr sz="1801" b="0">
                <a:latin typeface="+mj-lt"/>
              </a:defRPr>
            </a:lvl3pPr>
            <a:lvl4pPr marL="1371617" indent="0">
              <a:buNone/>
              <a:defRPr sz="1801" b="0">
                <a:latin typeface="+mj-lt"/>
              </a:defRPr>
            </a:lvl4pPr>
            <a:lvl5pPr marL="1828823" indent="0">
              <a:buNone/>
              <a:defRPr sz="1801" b="0">
                <a:latin typeface="+mj-lt"/>
              </a:defRPr>
            </a:lvl5pPr>
          </a:lstStyle>
          <a:p>
            <a:pPr lvl="0"/>
            <a:r>
              <a:rPr lang="de-DE"/>
              <a:t>00</a:t>
            </a:r>
          </a:p>
        </p:txBody>
      </p:sp>
      <p:cxnSp>
        <p:nvCxnSpPr>
          <p:cNvPr id="24" name="Gerader Verbinder 23">
            <a:extLst>
              <a:ext uri="{FF2B5EF4-FFF2-40B4-BE49-F238E27FC236}">
                <a16:creationId xmlns:a16="http://schemas.microsoft.com/office/drawing/2014/main" id="{37E9692B-183E-4452-962F-5565E0366558}"/>
              </a:ext>
            </a:extLst>
          </p:cNvPr>
          <p:cNvCxnSpPr>
            <a:cxnSpLocks/>
          </p:cNvCxnSpPr>
          <p:nvPr userDrawn="1"/>
        </p:nvCxnSpPr>
        <p:spPr>
          <a:xfrm>
            <a:off x="590028" y="1363996"/>
            <a:ext cx="288000" cy="0"/>
          </a:xfrm>
          <a:prstGeom prst="line">
            <a:avLst/>
          </a:prstGeom>
          <a:ln w="444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2745757A-4D76-4D5E-AA6D-8ABC7173609F}"/>
              </a:ext>
            </a:extLst>
          </p:cNvPr>
          <p:cNvCxnSpPr>
            <a:cxnSpLocks/>
          </p:cNvCxnSpPr>
          <p:nvPr userDrawn="1"/>
        </p:nvCxnSpPr>
        <p:spPr>
          <a:xfrm>
            <a:off x="1271093" y="1363996"/>
            <a:ext cx="6120000" cy="0"/>
          </a:xfrm>
          <a:prstGeom prst="line">
            <a:avLst/>
          </a:prstGeom>
          <a:ln w="44450" cap="rnd">
            <a:gradFill>
              <a:gsLst>
                <a:gs pos="0">
                  <a:schemeClr val="accent2"/>
                </a:gs>
                <a:gs pos="74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6" name="Titel 1">
            <a:extLst>
              <a:ext uri="{FF2B5EF4-FFF2-40B4-BE49-F238E27FC236}">
                <a16:creationId xmlns:a16="http://schemas.microsoft.com/office/drawing/2014/main" id="{F7A7C660-EAC9-4188-9A7D-155F023CDF2E}"/>
              </a:ext>
            </a:extLst>
          </p:cNvPr>
          <p:cNvSpPr>
            <a:spLocks noGrp="1"/>
          </p:cNvSpPr>
          <p:nvPr>
            <p:ph type="title" hasCustomPrompt="1"/>
          </p:nvPr>
        </p:nvSpPr>
        <p:spPr>
          <a:xfrm>
            <a:off x="515938" y="453851"/>
            <a:ext cx="6875156" cy="757619"/>
          </a:xfrm>
          <a:prstGeom prst="rect">
            <a:avLst/>
          </a:prstGeom>
        </p:spPr>
        <p:txBody>
          <a:bodyPr lIns="0" tIns="0" rIns="0"/>
          <a:lstStyle>
            <a:lvl1pPr>
              <a:defRPr sz="3300" b="0">
                <a:solidFill>
                  <a:schemeClr val="tx2"/>
                </a:solidFill>
              </a:defRPr>
            </a:lvl1pPr>
          </a:lstStyle>
          <a:p>
            <a:r>
              <a:rPr lang="de-DE"/>
              <a:t>Agenda</a:t>
            </a:r>
          </a:p>
        </p:txBody>
      </p:sp>
      <p:pic>
        <p:nvPicPr>
          <p:cNvPr id="2" name="Grafik 1">
            <a:extLst>
              <a:ext uri="{FF2B5EF4-FFF2-40B4-BE49-F238E27FC236}">
                <a16:creationId xmlns:a16="http://schemas.microsoft.com/office/drawing/2014/main" id="{ADF81677-EC62-D487-FE00-815C8F66C53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356548132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_text_styl1">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603EB85B-3EA8-4814-B5ED-06F4F7B8D42A}"/>
              </a:ext>
            </a:extLst>
          </p:cNvPr>
          <p:cNvSpPr>
            <a:spLocks noGrp="1"/>
          </p:cNvSpPr>
          <p:nvPr>
            <p:ph idx="1" hasCustomPrompt="1"/>
          </p:nvPr>
        </p:nvSpPr>
        <p:spPr>
          <a:xfrm>
            <a:off x="515938" y="1461927"/>
            <a:ext cx="8395833" cy="4775361"/>
          </a:xfrm>
          <a:prstGeom prst="rect">
            <a:avLst/>
          </a:prstGeom>
        </p:spPr>
        <p:txBody>
          <a:bodyPr lIns="0" tIns="0"/>
          <a:lstStyle>
            <a:lvl1pPr marL="324004" indent="-324004">
              <a:lnSpc>
                <a:spcPct val="100000"/>
              </a:lnSpc>
              <a:spcBef>
                <a:spcPts val="800"/>
              </a:spcBef>
              <a:buFontTx/>
              <a:buBlip>
                <a:blip r:embed="rId2"/>
              </a:buBlip>
              <a:defRPr sz="1801">
                <a:solidFill>
                  <a:schemeClr val="accent6">
                    <a:lumMod val="50000"/>
                  </a:schemeClr>
                </a:solidFill>
              </a:defRPr>
            </a:lvl1pPr>
            <a:lvl2pPr marL="611195" indent="-323855">
              <a:lnSpc>
                <a:spcPct val="100000"/>
              </a:lnSpc>
              <a:spcBef>
                <a:spcPts val="800"/>
              </a:spcBef>
              <a:buFontTx/>
              <a:buBlip>
                <a:blip r:embed="rId3"/>
              </a:buBlip>
              <a:defRPr sz="1801">
                <a:solidFill>
                  <a:schemeClr val="accent6">
                    <a:lumMod val="50000"/>
                  </a:schemeClr>
                </a:solidFill>
              </a:defRPr>
            </a:lvl2pPr>
            <a:lvl3pPr marL="863611" indent="-287342">
              <a:lnSpc>
                <a:spcPct val="100000"/>
              </a:lnSpc>
              <a:spcBef>
                <a:spcPts val="800"/>
              </a:spcBef>
              <a:buFontTx/>
              <a:buBlip>
                <a:blip r:embed="rId4"/>
              </a:buBlip>
              <a:defRPr sz="1801">
                <a:solidFill>
                  <a:schemeClr val="accent6">
                    <a:lumMod val="50000"/>
                  </a:schemeClr>
                </a:solidFill>
              </a:defRPr>
            </a:lvl3pPr>
            <a:lvl4pPr marL="1116014" indent="-288004">
              <a:lnSpc>
                <a:spcPct val="100000"/>
              </a:lnSpc>
              <a:spcBef>
                <a:spcPts val="800"/>
              </a:spcBef>
              <a:buFontTx/>
              <a:buBlip>
                <a:blip r:embed="rId5"/>
              </a:buBlip>
              <a:defRPr sz="1801">
                <a:solidFill>
                  <a:schemeClr val="accent6">
                    <a:lumMod val="50000"/>
                  </a:schemeClr>
                </a:solidFill>
              </a:defRPr>
            </a:lvl4pPr>
            <a:lvl5pPr marL="1368017" marR="0" indent="-288004" algn="l" defTabSz="914411" rtl="0" eaLnBrk="1" fontAlgn="auto" latinLnBrk="0" hangingPunct="1">
              <a:lnSpc>
                <a:spcPct val="100000"/>
              </a:lnSpc>
              <a:spcBef>
                <a:spcPts val="800"/>
              </a:spcBef>
              <a:spcAft>
                <a:spcPts val="0"/>
              </a:spcAft>
              <a:buClrTx/>
              <a:buSzTx/>
              <a:buFontTx/>
              <a:buBlip>
                <a:blip r:embed="rId5"/>
              </a:buBlip>
              <a:tabLst/>
              <a:defRPr sz="1801">
                <a:solidFill>
                  <a:schemeClr val="accent6">
                    <a:lumMod val="50000"/>
                  </a:schemeClr>
                </a:solidFill>
              </a:defRPr>
            </a:lvl5pPr>
            <a:lvl6pPr marL="2514632" indent="-228604">
              <a:buNone/>
              <a:defRPr/>
            </a:lvl6pPr>
          </a:lstStyle>
          <a:p>
            <a:pPr lvl="0"/>
            <a:r>
              <a:rPr lang="de-DE"/>
              <a:t>This is a bullet point</a:t>
            </a:r>
          </a:p>
          <a:p>
            <a:pPr lvl="1"/>
            <a:r>
              <a:rPr lang="de-DE"/>
              <a:t>This is a bullet point level 2</a:t>
            </a:r>
          </a:p>
          <a:p>
            <a:pPr lvl="2"/>
            <a:r>
              <a:rPr lang="de-DE"/>
              <a:t>This is a bullet point level 3</a:t>
            </a:r>
          </a:p>
          <a:p>
            <a:pPr lvl="3"/>
            <a:r>
              <a:rPr lang="de-DE"/>
              <a:t>Level 4</a:t>
            </a:r>
          </a:p>
          <a:p>
            <a:pPr lvl="4"/>
            <a:r>
              <a:rPr lang="de-DE"/>
              <a:t>Level 5</a:t>
            </a:r>
          </a:p>
          <a:p>
            <a:pPr lvl="4"/>
            <a:endParaRPr lang="de-DE"/>
          </a:p>
        </p:txBody>
      </p:sp>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pic>
        <p:nvPicPr>
          <p:cNvPr id="2" name="Grafik 1">
            <a:extLst>
              <a:ext uri="{FF2B5EF4-FFF2-40B4-BE49-F238E27FC236}">
                <a16:creationId xmlns:a16="http://schemas.microsoft.com/office/drawing/2014/main" id="{57D8B39C-51F1-9440-0CB6-C44A7671FB6A}"/>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
        <p:nvSpPr>
          <p:cNvPr id="4" name="Titel 1">
            <a:extLst>
              <a:ext uri="{FF2B5EF4-FFF2-40B4-BE49-F238E27FC236}">
                <a16:creationId xmlns:a16="http://schemas.microsoft.com/office/drawing/2014/main" id="{6834DFA5-A68C-B722-FF07-E5C2CD704AB2}"/>
              </a:ext>
            </a:extLst>
          </p:cNvPr>
          <p:cNvSpPr>
            <a:spLocks noGrp="1"/>
          </p:cNvSpPr>
          <p:nvPr>
            <p:ph type="title" hasCustomPrompt="1"/>
          </p:nvPr>
        </p:nvSpPr>
        <p:spPr>
          <a:xfrm>
            <a:off x="515937" y="453852"/>
            <a:ext cx="8911841" cy="429017"/>
          </a:xfrm>
          <a:prstGeom prst="rect">
            <a:avLst/>
          </a:prstGeom>
        </p:spPr>
        <p:txBody>
          <a:bodyPr lIns="0" tIns="0" rIns="0"/>
          <a:lstStyle>
            <a:lvl1pPr>
              <a:defRPr sz="2900" b="0">
                <a:solidFill>
                  <a:schemeClr val="tx2"/>
                </a:solidFill>
              </a:defRPr>
            </a:lvl1pPr>
          </a:lstStyle>
          <a:p>
            <a:r>
              <a:rPr lang="de-DE"/>
              <a:t>This </a:t>
            </a:r>
            <a:r>
              <a:rPr lang="de-DE" err="1"/>
              <a:t>is</a:t>
            </a:r>
            <a:r>
              <a:rPr lang="de-DE"/>
              <a:t> a </a:t>
            </a:r>
            <a:r>
              <a:rPr lang="de-DE" err="1"/>
              <a:t>headline</a:t>
            </a:r>
            <a:endParaRPr lang="de-DE"/>
          </a:p>
        </p:txBody>
      </p:sp>
    </p:spTree>
    <p:extLst>
      <p:ext uri="{BB962C8B-B14F-4D97-AF65-F5344CB8AC3E}">
        <p14:creationId xmlns:p14="http://schemas.microsoft.com/office/powerpoint/2010/main" val="3821230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_text_styl2">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6FE27442-2A33-C7FE-5C1D-B8A06FA8A19B}"/>
              </a:ext>
            </a:extLst>
          </p:cNvPr>
          <p:cNvSpPr/>
          <p:nvPr userDrawn="1"/>
        </p:nvSpPr>
        <p:spPr>
          <a:xfrm>
            <a:off x="1" y="1437273"/>
            <a:ext cx="12191401" cy="5522760"/>
          </a:xfrm>
          <a:prstGeom prst="rect">
            <a:avLst/>
          </a:prstGeom>
          <a:gradFill rotWithShape="0">
            <a:gsLst>
              <a:gs pos="0">
                <a:srgbClr val="F2F2F2"/>
              </a:gs>
              <a:gs pos="100000">
                <a:srgbClr val="FFFFFF"/>
              </a:gs>
            </a:gsLst>
            <a:lin ang="1800000"/>
          </a:gradFill>
          <a:ln>
            <a:noFill/>
          </a:ln>
        </p:spPr>
        <p:style>
          <a:lnRef idx="2">
            <a:schemeClr val="accent1">
              <a:shade val="50000"/>
            </a:schemeClr>
          </a:lnRef>
          <a:fillRef idx="1">
            <a:schemeClr val="accent1"/>
          </a:fillRef>
          <a:effectRef idx="0">
            <a:schemeClr val="accent1"/>
          </a:effectRef>
          <a:fontRef idx="minor"/>
        </p:style>
      </p:sp>
      <p:sp>
        <p:nvSpPr>
          <p:cNvPr id="3" name="Inhaltsplatzhalter 2">
            <a:extLst>
              <a:ext uri="{FF2B5EF4-FFF2-40B4-BE49-F238E27FC236}">
                <a16:creationId xmlns:a16="http://schemas.microsoft.com/office/drawing/2014/main" id="{603EB85B-3EA8-4814-B5ED-06F4F7B8D42A}"/>
              </a:ext>
            </a:extLst>
          </p:cNvPr>
          <p:cNvSpPr>
            <a:spLocks noGrp="1"/>
          </p:cNvSpPr>
          <p:nvPr>
            <p:ph idx="1" hasCustomPrompt="1"/>
          </p:nvPr>
        </p:nvSpPr>
        <p:spPr>
          <a:xfrm>
            <a:off x="515940" y="1461928"/>
            <a:ext cx="7298882" cy="4775361"/>
          </a:xfrm>
          <a:prstGeom prst="rect">
            <a:avLst/>
          </a:prstGeom>
        </p:spPr>
        <p:txBody>
          <a:bodyPr lIns="0" tIns="0"/>
          <a:lstStyle>
            <a:lvl1pPr marL="324004" indent="-324004">
              <a:lnSpc>
                <a:spcPct val="100000"/>
              </a:lnSpc>
              <a:spcBef>
                <a:spcPts val="800"/>
              </a:spcBef>
              <a:buFontTx/>
              <a:buBlip>
                <a:blip r:embed="rId2"/>
              </a:buBlip>
              <a:defRPr sz="1801">
                <a:solidFill>
                  <a:schemeClr val="accent6">
                    <a:lumMod val="50000"/>
                  </a:schemeClr>
                </a:solidFill>
              </a:defRPr>
            </a:lvl1pPr>
            <a:lvl2pPr marL="611195" indent="-323855">
              <a:lnSpc>
                <a:spcPct val="100000"/>
              </a:lnSpc>
              <a:spcBef>
                <a:spcPts val="800"/>
              </a:spcBef>
              <a:buFontTx/>
              <a:buBlip>
                <a:blip r:embed="rId3"/>
              </a:buBlip>
              <a:defRPr sz="1801">
                <a:solidFill>
                  <a:schemeClr val="accent6">
                    <a:lumMod val="50000"/>
                  </a:schemeClr>
                </a:solidFill>
              </a:defRPr>
            </a:lvl2pPr>
            <a:lvl3pPr marL="863611" indent="-287342">
              <a:lnSpc>
                <a:spcPct val="100000"/>
              </a:lnSpc>
              <a:spcBef>
                <a:spcPts val="800"/>
              </a:spcBef>
              <a:buFontTx/>
              <a:buBlip>
                <a:blip r:embed="rId4"/>
              </a:buBlip>
              <a:defRPr sz="1801">
                <a:solidFill>
                  <a:schemeClr val="accent6">
                    <a:lumMod val="50000"/>
                  </a:schemeClr>
                </a:solidFill>
              </a:defRPr>
            </a:lvl3pPr>
            <a:lvl4pPr marL="1116014" indent="-288004">
              <a:lnSpc>
                <a:spcPct val="100000"/>
              </a:lnSpc>
              <a:spcBef>
                <a:spcPts val="800"/>
              </a:spcBef>
              <a:buFontTx/>
              <a:buBlip>
                <a:blip r:embed="rId5"/>
              </a:buBlip>
              <a:defRPr sz="1801">
                <a:solidFill>
                  <a:schemeClr val="accent6">
                    <a:lumMod val="50000"/>
                  </a:schemeClr>
                </a:solidFill>
              </a:defRPr>
            </a:lvl4pPr>
            <a:lvl5pPr marL="0" marR="0" indent="0" algn="l" defTabSz="914411" rtl="0" eaLnBrk="1" fontAlgn="auto" latinLnBrk="0" hangingPunct="1">
              <a:lnSpc>
                <a:spcPct val="100000"/>
              </a:lnSpc>
              <a:spcBef>
                <a:spcPts val="800"/>
              </a:spcBef>
              <a:spcAft>
                <a:spcPts val="0"/>
              </a:spcAft>
              <a:buClrTx/>
              <a:buSzTx/>
              <a:buFont typeface="Arial" panose="020B0604020202020204" pitchFamily="34" charset="0"/>
              <a:buNone/>
              <a:tabLst/>
              <a:defRPr sz="1801" b="0">
                <a:solidFill>
                  <a:schemeClr val="accent6">
                    <a:lumMod val="50000"/>
                  </a:schemeClr>
                </a:solidFill>
              </a:defRPr>
            </a:lvl5pPr>
            <a:lvl6pPr marL="2514632" indent="-228604">
              <a:buNone/>
              <a:defRPr/>
            </a:lvl6pPr>
          </a:lstStyle>
          <a:p>
            <a:pPr lvl="4"/>
            <a:r>
              <a:rPr lang="de-DE"/>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a:t>
            </a:r>
          </a:p>
        </p:txBody>
      </p:sp>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pic>
        <p:nvPicPr>
          <p:cNvPr id="4" name="Grafik 3">
            <a:extLst>
              <a:ext uri="{FF2B5EF4-FFF2-40B4-BE49-F238E27FC236}">
                <a16:creationId xmlns:a16="http://schemas.microsoft.com/office/drawing/2014/main" id="{77435F04-7A02-3153-50C9-68B76915C953}"/>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
        <p:nvSpPr>
          <p:cNvPr id="5" name="Titel 1">
            <a:extLst>
              <a:ext uri="{FF2B5EF4-FFF2-40B4-BE49-F238E27FC236}">
                <a16:creationId xmlns:a16="http://schemas.microsoft.com/office/drawing/2014/main" id="{97B54A82-E5AB-7A8D-012C-58C8503EE802}"/>
              </a:ext>
            </a:extLst>
          </p:cNvPr>
          <p:cNvSpPr>
            <a:spLocks noGrp="1"/>
          </p:cNvSpPr>
          <p:nvPr>
            <p:ph type="title" hasCustomPrompt="1"/>
          </p:nvPr>
        </p:nvSpPr>
        <p:spPr>
          <a:xfrm>
            <a:off x="515937" y="453852"/>
            <a:ext cx="8911841" cy="429017"/>
          </a:xfrm>
          <a:prstGeom prst="rect">
            <a:avLst/>
          </a:prstGeom>
        </p:spPr>
        <p:txBody>
          <a:bodyPr lIns="0" tIns="0" rIns="0"/>
          <a:lstStyle>
            <a:lvl1pPr>
              <a:defRPr sz="2900" b="0">
                <a:solidFill>
                  <a:schemeClr val="tx2"/>
                </a:solidFill>
              </a:defRPr>
            </a:lvl1pPr>
          </a:lstStyle>
          <a:p>
            <a:r>
              <a:rPr lang="de-DE"/>
              <a:t>This </a:t>
            </a:r>
            <a:r>
              <a:rPr lang="de-DE" err="1"/>
              <a:t>is</a:t>
            </a:r>
            <a:r>
              <a:rPr lang="de-DE"/>
              <a:t> a </a:t>
            </a:r>
            <a:r>
              <a:rPr lang="de-DE" err="1"/>
              <a:t>headline</a:t>
            </a:r>
            <a:endParaRPr lang="de-DE"/>
          </a:p>
        </p:txBody>
      </p:sp>
    </p:spTree>
    <p:extLst>
      <p:ext uri="{BB962C8B-B14F-4D97-AF65-F5344CB8AC3E}">
        <p14:creationId xmlns:p14="http://schemas.microsoft.com/office/powerpoint/2010/main" val="462505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_grafik_styl1">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C57CF5D1-2B71-44E7-BD5F-23474545DB7B}"/>
              </a:ext>
            </a:extLst>
          </p:cNvPr>
          <p:cNvSpPr>
            <a:spLocks noGrp="1"/>
          </p:cNvSpPr>
          <p:nvPr>
            <p:ph type="sldNum" sz="quarter" idx="12"/>
          </p:nvPr>
        </p:nvSpPr>
        <p:spPr/>
        <p:txBody>
          <a:bodyPr/>
          <a:lstStyle/>
          <a:p>
            <a:fld id="{46735E09-D06A-4765-B4D1-A70A5B2E5B6E}" type="slidenum">
              <a:rPr lang="de-DE" smtClean="0"/>
              <a:t>‹#›</a:t>
            </a:fld>
            <a:endParaRPr lang="de-DE"/>
          </a:p>
        </p:txBody>
      </p:sp>
      <p:sp>
        <p:nvSpPr>
          <p:cNvPr id="10" name="Titel 1">
            <a:extLst>
              <a:ext uri="{FF2B5EF4-FFF2-40B4-BE49-F238E27FC236}">
                <a16:creationId xmlns:a16="http://schemas.microsoft.com/office/drawing/2014/main" id="{3A814B79-7DD9-4587-A8FC-4C56C805E79B}"/>
              </a:ext>
            </a:extLst>
          </p:cNvPr>
          <p:cNvSpPr>
            <a:spLocks noGrp="1"/>
          </p:cNvSpPr>
          <p:nvPr>
            <p:ph type="title" hasCustomPrompt="1"/>
          </p:nvPr>
        </p:nvSpPr>
        <p:spPr>
          <a:xfrm>
            <a:off x="515937" y="453852"/>
            <a:ext cx="8911841" cy="429017"/>
          </a:xfrm>
          <a:prstGeom prst="rect">
            <a:avLst/>
          </a:prstGeom>
        </p:spPr>
        <p:txBody>
          <a:bodyPr lIns="0" tIns="0" rIns="0"/>
          <a:lstStyle>
            <a:lvl1pPr>
              <a:defRPr sz="2900" b="0">
                <a:solidFill>
                  <a:schemeClr val="tx2"/>
                </a:solidFill>
              </a:defRPr>
            </a:lvl1pPr>
          </a:lstStyle>
          <a:p>
            <a:r>
              <a:rPr lang="de-DE"/>
              <a:t>This </a:t>
            </a:r>
            <a:r>
              <a:rPr lang="de-DE" err="1"/>
              <a:t>is</a:t>
            </a:r>
            <a:r>
              <a:rPr lang="de-DE"/>
              <a:t> a </a:t>
            </a:r>
            <a:r>
              <a:rPr lang="de-DE" err="1"/>
              <a:t>headline</a:t>
            </a:r>
            <a:endParaRPr lang="de-DE"/>
          </a:p>
        </p:txBody>
      </p:sp>
      <p:pic>
        <p:nvPicPr>
          <p:cNvPr id="2" name="Grafik 1">
            <a:extLst>
              <a:ext uri="{FF2B5EF4-FFF2-40B4-BE49-F238E27FC236}">
                <a16:creationId xmlns:a16="http://schemas.microsoft.com/office/drawing/2014/main" id="{BEAF9640-EBAF-0A84-2483-A27671270B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2416" y="63707"/>
            <a:ext cx="1759125" cy="1418400"/>
          </a:xfrm>
          <a:prstGeom prst="rect">
            <a:avLst/>
          </a:prstGeom>
        </p:spPr>
      </p:pic>
    </p:spTree>
    <p:extLst>
      <p:ext uri="{BB962C8B-B14F-4D97-AF65-F5344CB8AC3E}">
        <p14:creationId xmlns:p14="http://schemas.microsoft.com/office/powerpoint/2010/main" val="3441996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EC0263FF-4A53-40DC-8D53-CCA50EB96FC1}"/>
              </a:ext>
            </a:extLst>
          </p:cNvPr>
          <p:cNvSpPr>
            <a:spLocks noGrp="1"/>
          </p:cNvSpPr>
          <p:nvPr>
            <p:ph type="sldNum" sz="quarter" idx="4"/>
          </p:nvPr>
        </p:nvSpPr>
        <p:spPr>
          <a:xfrm>
            <a:off x="11157819" y="6377126"/>
            <a:ext cx="510069" cy="365125"/>
          </a:xfrm>
          <a:prstGeom prst="rect">
            <a:avLst/>
          </a:prstGeom>
        </p:spPr>
        <p:txBody>
          <a:bodyPr vert="horz" lIns="0" tIns="0" rIns="0" bIns="45720" rtlCol="0" anchor="ctr"/>
          <a:lstStyle>
            <a:lvl1pPr algn="r">
              <a:defRPr sz="1100">
                <a:solidFill>
                  <a:schemeClr val="tx1">
                    <a:tint val="75000"/>
                  </a:schemeClr>
                </a:solidFill>
              </a:defRPr>
            </a:lvl1pPr>
          </a:lstStyle>
          <a:p>
            <a:fld id="{46735E09-D06A-4765-B4D1-A70A5B2E5B6E}" type="slidenum">
              <a:rPr lang="de-DE" smtClean="0"/>
              <a:pPr/>
              <a:t>‹#›</a:t>
            </a:fld>
            <a:endParaRPr lang="de-DE"/>
          </a:p>
        </p:txBody>
      </p:sp>
      <p:sp>
        <p:nvSpPr>
          <p:cNvPr id="4" name="Textfeld 3">
            <a:extLst>
              <a:ext uri="{FF2B5EF4-FFF2-40B4-BE49-F238E27FC236}">
                <a16:creationId xmlns:a16="http://schemas.microsoft.com/office/drawing/2014/main" id="{4BB5D754-86BD-4945-13DE-1CF82BBAE8EC}"/>
              </a:ext>
            </a:extLst>
          </p:cNvPr>
          <p:cNvSpPr txBox="1"/>
          <p:nvPr>
            <p:extLst>
              <p:ext uri="{1162E1C5-73C7-4A58-AE30-91384D911F3F}">
                <p184:classification xmlns:p184="http://schemas.microsoft.com/office/powerpoint/2018/4/main" val="ftr"/>
              </p:ext>
            </p:extLst>
          </p:nvPr>
        </p:nvSpPr>
        <p:spPr>
          <a:xfrm>
            <a:off x="63500" y="6611620"/>
            <a:ext cx="407988" cy="182880"/>
          </a:xfrm>
          <a:prstGeom prst="rect">
            <a:avLst/>
          </a:prstGeom>
        </p:spPr>
        <p:txBody>
          <a:bodyPr horzOverflow="overflow" lIns="0" tIns="0" rIns="0" bIns="0">
            <a:spAutoFit/>
          </a:bodyPr>
          <a:lstStyle/>
          <a:p>
            <a:pPr algn="l"/>
            <a:r>
              <a:rPr lang="de-DE" sz="1200">
                <a:solidFill>
                  <a:srgbClr val="008000"/>
                </a:solidFill>
                <a:latin typeface="Calibri" panose="020F0502020204030204" pitchFamily="34" charset="0"/>
                <a:cs typeface="Calibri" panose="020F0502020204030204" pitchFamily="34" charset="0"/>
              </a:rPr>
              <a:t>Public</a:t>
            </a:r>
          </a:p>
        </p:txBody>
      </p:sp>
    </p:spTree>
    <p:extLst>
      <p:ext uri="{BB962C8B-B14F-4D97-AF65-F5344CB8AC3E}">
        <p14:creationId xmlns:p14="http://schemas.microsoft.com/office/powerpoint/2010/main" val="2501063045"/>
      </p:ext>
    </p:extLst>
  </p:cSld>
  <p:clrMap bg1="lt1" tx1="dk1" bg2="lt2" tx2="dk2" accent1="accent1" accent2="accent2" accent3="accent3" accent4="accent4" accent5="accent5" accent6="accent6" hlink="hlink" folHlink="folHlink"/>
  <p:sldLayoutIdLst>
    <p:sldLayoutId id="2147483709" r:id="rId1"/>
    <p:sldLayoutId id="2147483700" r:id="rId2"/>
    <p:sldLayoutId id="2147483702" r:id="rId3"/>
    <p:sldLayoutId id="2147483705" r:id="rId4"/>
    <p:sldLayoutId id="2147483707" r:id="rId5"/>
    <p:sldLayoutId id="2147483665" r:id="rId6"/>
    <p:sldLayoutId id="2147483684" r:id="rId7"/>
    <p:sldLayoutId id="2147483712" r:id="rId8"/>
    <p:sldLayoutId id="2147483685" r:id="rId9"/>
    <p:sldLayoutId id="2147483715" r:id="rId10"/>
    <p:sldLayoutId id="2147483692" r:id="rId11"/>
    <p:sldLayoutId id="2147483713" r:id="rId12"/>
    <p:sldLayoutId id="2147483714" r:id="rId13"/>
    <p:sldLayoutId id="2147483711" r:id="rId14"/>
  </p:sldLayoutIdLst>
  <p:hf hdr="0"/>
  <p:txStyles>
    <p:titleStyle>
      <a:lvl1pPr algn="l" defTabSz="91441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4" indent="-228604" algn="l" defTabSz="914411"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09" indent="-228604" algn="l" defTabSz="91441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15" indent="-228604" algn="l" defTabSz="91441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21"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427"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632"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838"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44"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49"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de-DE"/>
      </a:defPPr>
      <a:lvl1pPr marL="0" algn="l" defTabSz="914411" rtl="0" eaLnBrk="1" latinLnBrk="0" hangingPunct="1">
        <a:defRPr sz="1801" kern="1200">
          <a:solidFill>
            <a:schemeClr val="tx1"/>
          </a:solidFill>
          <a:latin typeface="+mn-lt"/>
          <a:ea typeface="+mn-ea"/>
          <a:cs typeface="+mn-cs"/>
        </a:defRPr>
      </a:lvl1pPr>
      <a:lvl2pPr marL="457206" algn="l" defTabSz="914411" rtl="0" eaLnBrk="1" latinLnBrk="0" hangingPunct="1">
        <a:defRPr sz="1801" kern="1200">
          <a:solidFill>
            <a:schemeClr val="tx1"/>
          </a:solidFill>
          <a:latin typeface="+mn-lt"/>
          <a:ea typeface="+mn-ea"/>
          <a:cs typeface="+mn-cs"/>
        </a:defRPr>
      </a:lvl2pPr>
      <a:lvl3pPr marL="914411" algn="l" defTabSz="914411" rtl="0" eaLnBrk="1" latinLnBrk="0" hangingPunct="1">
        <a:defRPr sz="1801" kern="1200">
          <a:solidFill>
            <a:schemeClr val="tx1"/>
          </a:solidFill>
          <a:latin typeface="+mn-lt"/>
          <a:ea typeface="+mn-ea"/>
          <a:cs typeface="+mn-cs"/>
        </a:defRPr>
      </a:lvl3pPr>
      <a:lvl4pPr marL="1371617" algn="l" defTabSz="914411" rtl="0" eaLnBrk="1" latinLnBrk="0" hangingPunct="1">
        <a:defRPr sz="1801" kern="1200">
          <a:solidFill>
            <a:schemeClr val="tx1"/>
          </a:solidFill>
          <a:latin typeface="+mn-lt"/>
          <a:ea typeface="+mn-ea"/>
          <a:cs typeface="+mn-cs"/>
        </a:defRPr>
      </a:lvl4pPr>
      <a:lvl5pPr marL="1828823" algn="l" defTabSz="914411" rtl="0" eaLnBrk="1" latinLnBrk="0" hangingPunct="1">
        <a:defRPr sz="1801" kern="1200">
          <a:solidFill>
            <a:schemeClr val="tx1"/>
          </a:solidFill>
          <a:latin typeface="+mn-lt"/>
          <a:ea typeface="+mn-ea"/>
          <a:cs typeface="+mn-cs"/>
        </a:defRPr>
      </a:lvl5pPr>
      <a:lvl6pPr marL="2286029" algn="l" defTabSz="914411" rtl="0" eaLnBrk="1" latinLnBrk="0" hangingPunct="1">
        <a:defRPr sz="1801" kern="1200">
          <a:solidFill>
            <a:schemeClr val="tx1"/>
          </a:solidFill>
          <a:latin typeface="+mn-lt"/>
          <a:ea typeface="+mn-ea"/>
          <a:cs typeface="+mn-cs"/>
        </a:defRPr>
      </a:lvl6pPr>
      <a:lvl7pPr marL="2743234" algn="l" defTabSz="914411" rtl="0" eaLnBrk="1" latinLnBrk="0" hangingPunct="1">
        <a:defRPr sz="1801" kern="1200">
          <a:solidFill>
            <a:schemeClr val="tx1"/>
          </a:solidFill>
          <a:latin typeface="+mn-lt"/>
          <a:ea typeface="+mn-ea"/>
          <a:cs typeface="+mn-cs"/>
        </a:defRPr>
      </a:lvl7pPr>
      <a:lvl8pPr marL="3200440" algn="l" defTabSz="914411" rtl="0" eaLnBrk="1" latinLnBrk="0" hangingPunct="1">
        <a:defRPr sz="1801" kern="1200">
          <a:solidFill>
            <a:schemeClr val="tx1"/>
          </a:solidFill>
          <a:latin typeface="+mn-lt"/>
          <a:ea typeface="+mn-ea"/>
          <a:cs typeface="+mn-cs"/>
        </a:defRPr>
      </a:lvl8pPr>
      <a:lvl9pPr marL="3657646" algn="l" defTabSz="914411" rtl="0" eaLnBrk="1" latinLnBrk="0" hangingPunct="1">
        <a:defRPr sz="1801"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25" userDrawn="1">
          <p15:clr>
            <a:srgbClr val="F26B43"/>
          </p15:clr>
        </p15:guide>
        <p15:guide id="2" orient="horz" pos="278" userDrawn="1">
          <p15:clr>
            <a:srgbClr val="F26B43"/>
          </p15:clr>
        </p15:guide>
        <p15:guide id="3" pos="7355" userDrawn="1">
          <p15:clr>
            <a:srgbClr val="F26B43"/>
          </p15:clr>
        </p15:guide>
        <p15:guide id="4" orient="horz" pos="3929" userDrawn="1">
          <p15:clr>
            <a:srgbClr val="F26B43"/>
          </p15:clr>
        </p15:guide>
        <p15:guide id="5" orient="horz" pos="913"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hyperlink" Target="https://www.sprind.org/de/challenges/eudi-wallet-prototypes/"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aia-x.eu/wp-content/uploads/files/2021-11/210308%20GAIA-X%20Code%20of%20Conduct%20for%20Competition%20Law%20Compliance.pdf" TargetMode="Externa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s://dssc.eu/space/BVE/357075352/Identity+and+Attestation+Management"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dssc.eu/space/BVE/357075352/Identity+and+Attestation+Management#Core-design-choices"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forms.gle/GQMnovsip7iLiwJYA" TargetMode="Externa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764AC-5716-8049-B048-6B69D7B4578F}"/>
              </a:ext>
            </a:extLst>
          </p:cNvPr>
          <p:cNvSpPr>
            <a:spLocks noGrp="1"/>
          </p:cNvSpPr>
          <p:nvPr>
            <p:ph type="ctrTitle"/>
          </p:nvPr>
        </p:nvSpPr>
        <p:spPr>
          <a:xfrm>
            <a:off x="1006020" y="2610794"/>
            <a:ext cx="9736192" cy="2022475"/>
          </a:xfrm>
        </p:spPr>
        <p:txBody>
          <a:bodyPr>
            <a:normAutofit fontScale="90000"/>
          </a:bodyPr>
          <a:lstStyle/>
          <a:p>
            <a:r>
              <a:rPr lang="de-DE"/>
              <a:t>Implementation Forum</a:t>
            </a:r>
            <a:br>
              <a:rPr lang="de-DE"/>
            </a:br>
            <a:r>
              <a:rPr lang="de-DE"/>
              <a:t>„Identity &amp; Attestation Management“</a:t>
            </a:r>
          </a:p>
        </p:txBody>
      </p:sp>
      <p:sp>
        <p:nvSpPr>
          <p:cNvPr id="3" name="Untertitel 2">
            <a:extLst>
              <a:ext uri="{FF2B5EF4-FFF2-40B4-BE49-F238E27FC236}">
                <a16:creationId xmlns:a16="http://schemas.microsoft.com/office/drawing/2014/main" id="{C02A6064-4B70-F28F-3E28-06D53D4850EE}"/>
              </a:ext>
            </a:extLst>
          </p:cNvPr>
          <p:cNvSpPr>
            <a:spLocks noGrp="1"/>
          </p:cNvSpPr>
          <p:nvPr>
            <p:ph type="subTitle" idx="1"/>
          </p:nvPr>
        </p:nvSpPr>
        <p:spPr/>
        <p:txBody>
          <a:bodyPr/>
          <a:lstStyle/>
          <a:p>
            <a:endParaRPr lang="de-DE"/>
          </a:p>
        </p:txBody>
      </p:sp>
      <p:sp>
        <p:nvSpPr>
          <p:cNvPr id="4" name="Datumsplatzhalter 3">
            <a:extLst>
              <a:ext uri="{FF2B5EF4-FFF2-40B4-BE49-F238E27FC236}">
                <a16:creationId xmlns:a16="http://schemas.microsoft.com/office/drawing/2014/main" id="{552ABBF2-95BE-9B87-B722-779714BAE4D9}"/>
              </a:ext>
            </a:extLst>
          </p:cNvPr>
          <p:cNvSpPr>
            <a:spLocks noGrp="1"/>
          </p:cNvSpPr>
          <p:nvPr>
            <p:ph type="dt" sz="half" idx="10"/>
          </p:nvPr>
        </p:nvSpPr>
        <p:spPr/>
        <p:txBody>
          <a:bodyPr/>
          <a:lstStyle/>
          <a:p>
            <a:fld id="{8D94CAA2-F787-4304-8E06-04D2A46699B7}" type="datetime5">
              <a:rPr lang="de-DE" smtClean="0"/>
              <a:pPr/>
              <a:t>24-04-18</a:t>
            </a:fld>
            <a:endParaRPr lang="de-DE"/>
          </a:p>
        </p:txBody>
      </p:sp>
    </p:spTree>
    <p:extLst>
      <p:ext uri="{BB962C8B-B14F-4D97-AF65-F5344CB8AC3E}">
        <p14:creationId xmlns:p14="http://schemas.microsoft.com/office/powerpoint/2010/main" val="206682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6252AF87-8337-8E07-EEE0-1578D314CF9A}"/>
              </a:ext>
            </a:extLst>
          </p:cNvPr>
          <p:cNvSpPr>
            <a:spLocks noGrp="1"/>
          </p:cNvSpPr>
          <p:nvPr>
            <p:ph idx="1"/>
          </p:nvPr>
        </p:nvSpPr>
        <p:spPr/>
        <p:txBody>
          <a:bodyPr/>
          <a:lstStyle/>
          <a:p>
            <a:r>
              <a:rPr lang="en-US">
                <a:sym typeface="Wingdings" panose="05000000000000000000" pitchFamily="2" charset="2"/>
              </a:rPr>
              <a:t>Wiki Sites</a:t>
            </a:r>
          </a:p>
          <a:p>
            <a:r>
              <a:rPr lang="en-US">
                <a:sym typeface="Wingdings" panose="05000000000000000000" pitchFamily="2" charset="2"/>
              </a:rPr>
              <a:t>Best Practice surveys &amp; “implementation stories”</a:t>
            </a:r>
          </a:p>
          <a:p>
            <a:r>
              <a:rPr lang="en-US">
                <a:sym typeface="Wingdings" panose="05000000000000000000" pitchFamily="2" charset="2"/>
              </a:rPr>
              <a:t>Overview of components, suppliers &amp; consulting services </a:t>
            </a:r>
          </a:p>
          <a:p>
            <a:r>
              <a:rPr lang="en-US">
                <a:sym typeface="Wingdings" panose="05000000000000000000" pitchFamily="2" charset="2"/>
              </a:rPr>
              <a:t>Process overviews</a:t>
            </a:r>
          </a:p>
          <a:p>
            <a:r>
              <a:rPr lang="en-US">
                <a:sym typeface="Wingdings" panose="05000000000000000000" pitchFamily="2" charset="2"/>
              </a:rPr>
              <a:t>Feature &amp; change requests &amp; backlogs lists</a:t>
            </a:r>
          </a:p>
          <a:p>
            <a:endParaRPr lang="de-DE"/>
          </a:p>
        </p:txBody>
      </p:sp>
      <p:sp>
        <p:nvSpPr>
          <p:cNvPr id="3" name="Foliennummernplatzhalter 2">
            <a:extLst>
              <a:ext uri="{FF2B5EF4-FFF2-40B4-BE49-F238E27FC236}">
                <a16:creationId xmlns:a16="http://schemas.microsoft.com/office/drawing/2014/main" id="{DFAC44BF-B65F-6A6E-05BA-BDFB0035C912}"/>
              </a:ext>
            </a:extLst>
          </p:cNvPr>
          <p:cNvSpPr>
            <a:spLocks noGrp="1"/>
          </p:cNvSpPr>
          <p:nvPr>
            <p:ph type="sldNum" sz="quarter" idx="12"/>
          </p:nvPr>
        </p:nvSpPr>
        <p:spPr/>
        <p:txBody>
          <a:bodyPr/>
          <a:lstStyle/>
          <a:p>
            <a:fld id="{46735E09-D06A-4765-B4D1-A70A5B2E5B6E}" type="slidenum">
              <a:rPr lang="de-DE" smtClean="0"/>
              <a:t>10</a:t>
            </a:fld>
            <a:endParaRPr lang="de-DE"/>
          </a:p>
        </p:txBody>
      </p:sp>
      <p:sp>
        <p:nvSpPr>
          <p:cNvPr id="4" name="Titel 3">
            <a:extLst>
              <a:ext uri="{FF2B5EF4-FFF2-40B4-BE49-F238E27FC236}">
                <a16:creationId xmlns:a16="http://schemas.microsoft.com/office/drawing/2014/main" id="{45E0CC71-6DF2-AA93-69DC-2E274B02ABDA}"/>
              </a:ext>
            </a:extLst>
          </p:cNvPr>
          <p:cNvSpPr>
            <a:spLocks noGrp="1"/>
          </p:cNvSpPr>
          <p:nvPr>
            <p:ph type="title"/>
          </p:nvPr>
        </p:nvSpPr>
        <p:spPr/>
        <p:txBody>
          <a:bodyPr/>
          <a:lstStyle/>
          <a:p>
            <a:r>
              <a:rPr lang="de-DE"/>
              <a:t>Outputs</a:t>
            </a:r>
          </a:p>
        </p:txBody>
      </p:sp>
      <p:pic>
        <p:nvPicPr>
          <p:cNvPr id="6" name="Grafik 5">
            <a:extLst>
              <a:ext uri="{FF2B5EF4-FFF2-40B4-BE49-F238E27FC236}">
                <a16:creationId xmlns:a16="http://schemas.microsoft.com/office/drawing/2014/main" id="{5087EC44-E537-5ED1-CFA9-7BC83B587338}"/>
              </a:ext>
            </a:extLst>
          </p:cNvPr>
          <p:cNvPicPr>
            <a:picLocks noChangeAspect="1"/>
          </p:cNvPicPr>
          <p:nvPr/>
        </p:nvPicPr>
        <p:blipFill>
          <a:blip r:embed="rId2"/>
          <a:stretch>
            <a:fillRect/>
          </a:stretch>
        </p:blipFill>
        <p:spPr>
          <a:xfrm>
            <a:off x="304800" y="3887584"/>
            <a:ext cx="6312310" cy="2349704"/>
          </a:xfrm>
          <a:prstGeom prst="rect">
            <a:avLst/>
          </a:prstGeom>
        </p:spPr>
      </p:pic>
      <p:pic>
        <p:nvPicPr>
          <p:cNvPr id="12" name="Grafik 11">
            <a:extLst>
              <a:ext uri="{FF2B5EF4-FFF2-40B4-BE49-F238E27FC236}">
                <a16:creationId xmlns:a16="http://schemas.microsoft.com/office/drawing/2014/main" id="{2C500308-7333-C837-E530-DC56C05D8522}"/>
              </a:ext>
            </a:extLst>
          </p:cNvPr>
          <p:cNvPicPr>
            <a:picLocks noChangeAspect="1"/>
          </p:cNvPicPr>
          <p:nvPr/>
        </p:nvPicPr>
        <p:blipFill>
          <a:blip r:embed="rId3"/>
          <a:stretch>
            <a:fillRect/>
          </a:stretch>
        </p:blipFill>
        <p:spPr>
          <a:xfrm>
            <a:off x="7052814" y="208753"/>
            <a:ext cx="4943135" cy="3288890"/>
          </a:xfrm>
          <a:prstGeom prst="rect">
            <a:avLst/>
          </a:prstGeom>
        </p:spPr>
      </p:pic>
      <p:pic>
        <p:nvPicPr>
          <p:cNvPr id="10" name="Grafik 9">
            <a:extLst>
              <a:ext uri="{FF2B5EF4-FFF2-40B4-BE49-F238E27FC236}">
                <a16:creationId xmlns:a16="http://schemas.microsoft.com/office/drawing/2014/main" id="{42304DCF-E1AE-1221-2972-FFE5F71D635A}"/>
              </a:ext>
            </a:extLst>
          </p:cNvPr>
          <p:cNvPicPr>
            <a:picLocks noChangeAspect="1"/>
          </p:cNvPicPr>
          <p:nvPr/>
        </p:nvPicPr>
        <p:blipFill>
          <a:blip r:embed="rId4"/>
          <a:stretch>
            <a:fillRect/>
          </a:stretch>
        </p:blipFill>
        <p:spPr>
          <a:xfrm>
            <a:off x="6678976" y="3663162"/>
            <a:ext cx="5428127" cy="2335357"/>
          </a:xfrm>
          <a:prstGeom prst="rect">
            <a:avLst/>
          </a:prstGeom>
        </p:spPr>
      </p:pic>
      <p:pic>
        <p:nvPicPr>
          <p:cNvPr id="8" name="Grafik 7">
            <a:extLst>
              <a:ext uri="{FF2B5EF4-FFF2-40B4-BE49-F238E27FC236}">
                <a16:creationId xmlns:a16="http://schemas.microsoft.com/office/drawing/2014/main" id="{6316980D-0D1E-12C2-574E-8D1AA390A0FC}"/>
              </a:ext>
            </a:extLst>
          </p:cNvPr>
          <p:cNvPicPr>
            <a:picLocks noChangeAspect="1"/>
          </p:cNvPicPr>
          <p:nvPr/>
        </p:nvPicPr>
        <p:blipFill>
          <a:blip r:embed="rId5"/>
          <a:stretch>
            <a:fillRect/>
          </a:stretch>
        </p:blipFill>
        <p:spPr>
          <a:xfrm>
            <a:off x="3080730" y="4841116"/>
            <a:ext cx="5151415" cy="2349705"/>
          </a:xfrm>
          <a:prstGeom prst="rect">
            <a:avLst/>
          </a:prstGeom>
        </p:spPr>
      </p:pic>
    </p:spTree>
    <p:extLst>
      <p:ext uri="{BB962C8B-B14F-4D97-AF65-F5344CB8AC3E}">
        <p14:creationId xmlns:p14="http://schemas.microsoft.com/office/powerpoint/2010/main" val="4019337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752AB2B2-9FFE-09D1-825E-859713A95483}"/>
              </a:ext>
            </a:extLst>
          </p:cNvPr>
          <p:cNvSpPr>
            <a:spLocks noGrp="1"/>
          </p:cNvSpPr>
          <p:nvPr>
            <p:ph idx="1"/>
          </p:nvPr>
        </p:nvSpPr>
        <p:spPr/>
        <p:txBody>
          <a:bodyPr/>
          <a:lstStyle/>
          <a:p>
            <a:r>
              <a:rPr lang="de-DE">
                <a:hlinkClick r:id="rId2"/>
              </a:rPr>
              <a:t>https://www.sprind.org/de/challenges/eudi-wallet-prototypes/</a:t>
            </a:r>
            <a:r>
              <a:rPr lang="de-DE"/>
              <a:t> </a:t>
            </a:r>
          </a:p>
          <a:p>
            <a:pPr lvl="1"/>
            <a:r>
              <a:rPr lang="de-DE"/>
              <a:t>Webinar </a:t>
            </a:r>
            <a:r>
              <a:rPr lang="de-DE" err="1"/>
              <a:t>for</a:t>
            </a:r>
            <a:r>
              <a:rPr lang="de-DE"/>
              <a:t> EUDI Wallet </a:t>
            </a:r>
            <a:r>
              <a:rPr lang="de-DE" err="1"/>
              <a:t>Protoypes</a:t>
            </a:r>
            <a:r>
              <a:rPr lang="de-DE"/>
              <a:t> </a:t>
            </a:r>
            <a:r>
              <a:rPr lang="de-DE" err="1"/>
              <a:t>by</a:t>
            </a:r>
            <a:r>
              <a:rPr lang="de-DE"/>
              <a:t> German SPRIN-D </a:t>
            </a:r>
            <a:r>
              <a:rPr lang="de-DE" err="1"/>
              <a:t>agency</a:t>
            </a:r>
            <a:endParaRPr lang="de-DE"/>
          </a:p>
          <a:p>
            <a:pPr lvl="1"/>
            <a:r>
              <a:rPr lang="de-DE"/>
              <a:t>NOW: 18.04.2024 at 15:00 MEZ</a:t>
            </a:r>
          </a:p>
          <a:p>
            <a:endParaRPr lang="de-DE"/>
          </a:p>
          <a:p>
            <a:r>
              <a:rPr lang="de-DE"/>
              <a:t>Next </a:t>
            </a:r>
            <a:r>
              <a:rPr lang="de-DE" err="1"/>
              <a:t>meeting</a:t>
            </a:r>
            <a:r>
              <a:rPr lang="de-DE"/>
              <a:t> IF Identity &amp; </a:t>
            </a:r>
            <a:r>
              <a:rPr lang="de-DE" err="1"/>
              <a:t>Attestion</a:t>
            </a:r>
            <a:r>
              <a:rPr lang="de-DE"/>
              <a:t> Management</a:t>
            </a:r>
          </a:p>
          <a:p>
            <a:pPr lvl="1"/>
            <a:r>
              <a:rPr lang="de-DE"/>
              <a:t>09.05. Public Holiday in Germany &amp; </a:t>
            </a:r>
            <a:r>
              <a:rPr lang="de-DE" err="1"/>
              <a:t>elsewhere</a:t>
            </a:r>
            <a:endParaRPr lang="de-DE"/>
          </a:p>
          <a:p>
            <a:pPr lvl="1"/>
            <a:r>
              <a:rPr lang="de-DE">
                <a:highlight>
                  <a:srgbClr val="FFFF00"/>
                </a:highlight>
              </a:rPr>
              <a:t>16.05. Tractus-X Community Days</a:t>
            </a:r>
          </a:p>
          <a:p>
            <a:pPr lvl="1"/>
            <a:r>
              <a:rPr lang="de-DE"/>
              <a:t>23.05. Cloud Expo &amp; Tech-X</a:t>
            </a:r>
          </a:p>
          <a:p>
            <a:pPr lvl="1"/>
            <a:r>
              <a:rPr lang="de-DE"/>
              <a:t>30.05. Public Holiday in Germany &amp; </a:t>
            </a:r>
            <a:r>
              <a:rPr lang="de-DE" err="1"/>
              <a:t>elsewhere</a:t>
            </a:r>
            <a:endParaRPr lang="de-DE"/>
          </a:p>
          <a:p>
            <a:pPr lvl="1"/>
            <a:endParaRPr lang="de-DE"/>
          </a:p>
        </p:txBody>
      </p:sp>
      <p:sp>
        <p:nvSpPr>
          <p:cNvPr id="3" name="Foliennummernplatzhalter 2">
            <a:extLst>
              <a:ext uri="{FF2B5EF4-FFF2-40B4-BE49-F238E27FC236}">
                <a16:creationId xmlns:a16="http://schemas.microsoft.com/office/drawing/2014/main" id="{65924F79-A35F-02BB-7F91-43CCE8452F5E}"/>
              </a:ext>
            </a:extLst>
          </p:cNvPr>
          <p:cNvSpPr>
            <a:spLocks noGrp="1"/>
          </p:cNvSpPr>
          <p:nvPr>
            <p:ph type="sldNum" sz="quarter" idx="12"/>
          </p:nvPr>
        </p:nvSpPr>
        <p:spPr/>
        <p:txBody>
          <a:bodyPr/>
          <a:lstStyle/>
          <a:p>
            <a:fld id="{46735E09-D06A-4765-B4D1-A70A5B2E5B6E}" type="slidenum">
              <a:rPr lang="de-DE" smtClean="0"/>
              <a:t>11</a:t>
            </a:fld>
            <a:endParaRPr lang="de-DE"/>
          </a:p>
        </p:txBody>
      </p:sp>
      <p:sp>
        <p:nvSpPr>
          <p:cNvPr id="4" name="Titel 3">
            <a:extLst>
              <a:ext uri="{FF2B5EF4-FFF2-40B4-BE49-F238E27FC236}">
                <a16:creationId xmlns:a16="http://schemas.microsoft.com/office/drawing/2014/main" id="{FB5FA749-BCA5-AE1A-6F2F-8F2D2FFA27F3}"/>
              </a:ext>
            </a:extLst>
          </p:cNvPr>
          <p:cNvSpPr>
            <a:spLocks noGrp="1"/>
          </p:cNvSpPr>
          <p:nvPr>
            <p:ph type="title"/>
          </p:nvPr>
        </p:nvSpPr>
        <p:spPr/>
        <p:txBody>
          <a:bodyPr/>
          <a:lstStyle/>
          <a:p>
            <a:r>
              <a:rPr lang="de-DE"/>
              <a:t>Event Update</a:t>
            </a:r>
          </a:p>
        </p:txBody>
      </p:sp>
    </p:spTree>
    <p:extLst>
      <p:ext uri="{BB962C8B-B14F-4D97-AF65-F5344CB8AC3E}">
        <p14:creationId xmlns:p14="http://schemas.microsoft.com/office/powerpoint/2010/main" val="6237619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Inhaltsplatzhalter 7">
            <a:extLst>
              <a:ext uri="{FF2B5EF4-FFF2-40B4-BE49-F238E27FC236}">
                <a16:creationId xmlns:a16="http://schemas.microsoft.com/office/drawing/2014/main" id="{E5A61949-287D-823E-F539-293D60F9EE6C}"/>
              </a:ext>
            </a:extLst>
          </p:cNvPr>
          <p:cNvSpPr>
            <a:spLocks noGrp="1"/>
          </p:cNvSpPr>
          <p:nvPr>
            <p:ph idx="1"/>
          </p:nvPr>
        </p:nvSpPr>
        <p:spPr>
          <a:xfrm>
            <a:off x="515940" y="1855433"/>
            <a:ext cx="7298882" cy="4381856"/>
          </a:xfrm>
        </p:spPr>
        <p:txBody>
          <a:bodyPr/>
          <a:lstStyle/>
          <a:p>
            <a:pPr marL="342900" lvl="0" indent="-342900" fontAlgn="base">
              <a:tabLst>
                <a:tab pos="457200" algn="l"/>
              </a:tabLst>
            </a:pPr>
            <a:r>
              <a:rPr lang="en-GB" sz="1800">
                <a:solidFill>
                  <a:srgbClr val="3F3F3F"/>
                </a:solidFill>
                <a:effectLst/>
                <a:latin typeface="Calibri" panose="020F0502020204030204" pitchFamily="34" charset="0"/>
                <a:ea typeface="Times New Roman" panose="02020603050405020304" pitchFamily="18" charset="0"/>
              </a:rPr>
              <a:t>NO PRICE-FIXING </a:t>
            </a:r>
            <a:r>
              <a:rPr lang="en-GB" sz="1800">
                <a:effectLst/>
                <a:latin typeface="Calibri" panose="020F0502020204030204" pitchFamily="34" charset="0"/>
                <a:ea typeface="Times New Roman" panose="02020603050405020304" pitchFamily="18" charset="0"/>
              </a:rPr>
              <a:t>​</a:t>
            </a:r>
            <a:endParaRPr lang="de-DE" sz="1050">
              <a:effectLst/>
              <a:latin typeface="Times New Roman" panose="02020603050405020304" pitchFamily="18" charset="0"/>
              <a:ea typeface="Times New Roman" panose="02020603050405020304" pitchFamily="18" charset="0"/>
            </a:endParaRPr>
          </a:p>
          <a:p>
            <a:pPr marL="342900" lvl="0" indent="-342900" fontAlgn="base">
              <a:tabLst>
                <a:tab pos="457200" algn="l"/>
              </a:tabLst>
            </a:pPr>
            <a:r>
              <a:rPr lang="en-GB" sz="1800">
                <a:solidFill>
                  <a:srgbClr val="3F3F3F"/>
                </a:solidFill>
                <a:effectLst/>
                <a:latin typeface="Calibri" panose="020F0502020204030204" pitchFamily="34" charset="0"/>
                <a:ea typeface="Times New Roman" panose="02020603050405020304" pitchFamily="18" charset="0"/>
              </a:rPr>
              <a:t>NO MARKET OR CUSTOMER ALLOCATION </a:t>
            </a:r>
            <a:r>
              <a:rPr lang="en-GB" sz="1800">
                <a:effectLst/>
                <a:latin typeface="Calibri" panose="020F0502020204030204" pitchFamily="34" charset="0"/>
                <a:ea typeface="Times New Roman" panose="02020603050405020304" pitchFamily="18" charset="0"/>
              </a:rPr>
              <a:t>​</a:t>
            </a:r>
            <a:endParaRPr lang="de-DE" sz="1050">
              <a:effectLst/>
              <a:latin typeface="Times New Roman" panose="02020603050405020304" pitchFamily="18" charset="0"/>
              <a:ea typeface="Times New Roman" panose="02020603050405020304" pitchFamily="18" charset="0"/>
            </a:endParaRPr>
          </a:p>
          <a:p>
            <a:pPr marL="342900" lvl="0" indent="-342900" fontAlgn="base">
              <a:tabLst>
                <a:tab pos="457200" algn="l"/>
              </a:tabLst>
            </a:pPr>
            <a:r>
              <a:rPr lang="en-GB" sz="1800">
                <a:solidFill>
                  <a:srgbClr val="3F3F3F"/>
                </a:solidFill>
                <a:effectLst/>
                <a:latin typeface="Calibri" panose="020F0502020204030204" pitchFamily="34" charset="0"/>
                <a:ea typeface="Times New Roman" panose="02020603050405020304" pitchFamily="18" charset="0"/>
              </a:rPr>
              <a:t>NO OUTPUT RESTRICTIONS </a:t>
            </a:r>
            <a:r>
              <a:rPr lang="en-GB" sz="1800">
                <a:effectLst/>
                <a:latin typeface="Calibri" panose="020F0502020204030204" pitchFamily="34" charset="0"/>
                <a:ea typeface="Times New Roman" panose="02020603050405020304" pitchFamily="18" charset="0"/>
              </a:rPr>
              <a:t>​</a:t>
            </a:r>
            <a:endParaRPr lang="de-DE" sz="1050">
              <a:effectLst/>
              <a:latin typeface="Times New Roman" panose="02020603050405020304" pitchFamily="18" charset="0"/>
              <a:ea typeface="Times New Roman" panose="02020603050405020304" pitchFamily="18" charset="0"/>
            </a:endParaRPr>
          </a:p>
          <a:p>
            <a:pPr marL="342900" lvl="0" indent="-342900" fontAlgn="base">
              <a:tabLst>
                <a:tab pos="457200" algn="l"/>
              </a:tabLst>
            </a:pPr>
            <a:r>
              <a:rPr lang="en-GB" sz="1800">
                <a:solidFill>
                  <a:srgbClr val="3F3F3F"/>
                </a:solidFill>
                <a:effectLst/>
                <a:latin typeface="Calibri" panose="020F0502020204030204" pitchFamily="34" charset="0"/>
                <a:ea typeface="Times New Roman" panose="02020603050405020304" pitchFamily="18" charset="0"/>
              </a:rPr>
              <a:t>NO AGREEMENT ON OR EXCHANGE OF COMPETITIVELY SENSITIVE BUSINESS INFORMATION </a:t>
            </a:r>
            <a:r>
              <a:rPr lang="en-GB" sz="1800">
                <a:effectLst/>
                <a:latin typeface="Calibri" panose="020F0502020204030204" pitchFamily="34" charset="0"/>
                <a:ea typeface="Times New Roman" panose="02020603050405020304" pitchFamily="18" charset="0"/>
              </a:rPr>
              <a:t>​</a:t>
            </a:r>
            <a:endParaRPr lang="de-DE" sz="1050">
              <a:effectLst/>
              <a:latin typeface="Times New Roman" panose="02020603050405020304" pitchFamily="18" charset="0"/>
              <a:ea typeface="Times New Roman" panose="02020603050405020304" pitchFamily="18" charset="0"/>
            </a:endParaRPr>
          </a:p>
          <a:p>
            <a:pPr marL="342900" lvl="0" indent="-342900" fontAlgn="base">
              <a:tabLst>
                <a:tab pos="457200" algn="l"/>
              </a:tabLst>
            </a:pPr>
            <a:r>
              <a:rPr lang="en-GB" sz="1800">
                <a:solidFill>
                  <a:srgbClr val="3F3F3F"/>
                </a:solidFill>
                <a:effectLst/>
                <a:latin typeface="Calibri" panose="020F0502020204030204" pitchFamily="34" charset="0"/>
                <a:ea typeface="Times New Roman" panose="02020603050405020304" pitchFamily="18" charset="0"/>
              </a:rPr>
              <a:t>CONSEQUENCES OF COMPETITION LAW INFRINGEMENT </a:t>
            </a:r>
            <a:endParaRPr lang="de-DE" sz="1050">
              <a:effectLst/>
              <a:latin typeface="Times New Roman" panose="02020603050405020304" pitchFamily="18" charset="0"/>
              <a:ea typeface="Times New Roman" panose="02020603050405020304" pitchFamily="18" charset="0"/>
            </a:endParaRPr>
          </a:p>
          <a:p>
            <a:pPr marL="0" indent="0" fontAlgn="base">
              <a:buNone/>
            </a:pPr>
            <a:endParaRPr lang="de-DE" sz="1050">
              <a:effectLst/>
              <a:latin typeface="Times New Roman" panose="02020603050405020304" pitchFamily="18" charset="0"/>
              <a:ea typeface="Times New Roman" panose="02020603050405020304" pitchFamily="18" charset="0"/>
            </a:endParaRPr>
          </a:p>
          <a:p>
            <a:pPr marL="0" indent="0" fontAlgn="base">
              <a:buNone/>
            </a:pPr>
            <a:r>
              <a:rPr lang="en-GB" sz="1050">
                <a:effectLst/>
                <a:latin typeface="Calibri" panose="020F0502020204030204" pitchFamily="34" charset="0"/>
                <a:ea typeface="Times New Roman" panose="02020603050405020304" pitchFamily="18" charset="0"/>
              </a:rPr>
              <a:t>Cf. Code of Conduct for Competition Law Compliance </a:t>
            </a:r>
            <a:endParaRPr lang="de-DE" sz="1050">
              <a:effectLst/>
              <a:latin typeface="Times New Roman" panose="02020603050405020304" pitchFamily="18" charset="0"/>
              <a:ea typeface="Times New Roman" panose="02020603050405020304" pitchFamily="18" charset="0"/>
            </a:endParaRPr>
          </a:p>
          <a:p>
            <a:pPr marL="0" indent="0" fontAlgn="base">
              <a:buNone/>
            </a:pPr>
            <a:r>
              <a:rPr lang="en-GB" sz="1050" u="sng">
                <a:solidFill>
                  <a:srgbClr val="0000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https://gaia-x.eu/wp-content/uploads/files/2021-11/210308%20GAIA-X%20Code%20of%20Conduct%20for%20Competition%20Law%20Compliance.pdf</a:t>
            </a:r>
            <a:r>
              <a:rPr lang="en-GB" sz="1050">
                <a:effectLst/>
                <a:latin typeface="Times New Roman" panose="02020603050405020304" pitchFamily="18" charset="0"/>
                <a:ea typeface="Times New Roman" panose="02020603050405020304" pitchFamily="18" charset="0"/>
              </a:rPr>
              <a:t> </a:t>
            </a:r>
            <a:endParaRPr lang="de-DE" sz="1050">
              <a:effectLst/>
              <a:latin typeface="Times New Roman" panose="02020603050405020304" pitchFamily="18" charset="0"/>
              <a:ea typeface="Times New Roman" panose="02020603050405020304" pitchFamily="18" charset="0"/>
            </a:endParaRPr>
          </a:p>
        </p:txBody>
      </p:sp>
      <p:sp>
        <p:nvSpPr>
          <p:cNvPr id="5" name="Titel 4">
            <a:extLst>
              <a:ext uri="{FF2B5EF4-FFF2-40B4-BE49-F238E27FC236}">
                <a16:creationId xmlns:a16="http://schemas.microsoft.com/office/drawing/2014/main" id="{8DA20D5F-BA98-5B3A-94FB-387866772095}"/>
              </a:ext>
            </a:extLst>
          </p:cNvPr>
          <p:cNvSpPr>
            <a:spLocks noGrp="1"/>
          </p:cNvSpPr>
          <p:nvPr>
            <p:ph type="title"/>
          </p:nvPr>
        </p:nvSpPr>
        <p:spPr/>
        <p:txBody>
          <a:bodyPr/>
          <a:lstStyle/>
          <a:p>
            <a:r>
              <a:rPr lang="en-GB" sz="3200">
                <a:effectLst/>
                <a:latin typeface="Calibri" panose="020F0502020204030204" pitchFamily="34" charset="0"/>
                <a:ea typeface="Times New Roman" panose="02020603050405020304" pitchFamily="18" charset="0"/>
              </a:rPr>
              <a:t>Compliance with applicable competition law and Antitrust Guidelines </a:t>
            </a:r>
            <a:endParaRPr lang="de-DE"/>
          </a:p>
        </p:txBody>
      </p:sp>
    </p:spTree>
    <p:extLst>
      <p:ext uri="{BB962C8B-B14F-4D97-AF65-F5344CB8AC3E}">
        <p14:creationId xmlns:p14="http://schemas.microsoft.com/office/powerpoint/2010/main" val="970022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A932F1DE-F51E-68E5-07F4-54565C222E61}"/>
              </a:ext>
            </a:extLst>
          </p:cNvPr>
          <p:cNvSpPr>
            <a:spLocks noGrp="1"/>
          </p:cNvSpPr>
          <p:nvPr>
            <p:ph type="sldNum" sz="quarter" idx="12"/>
          </p:nvPr>
        </p:nvSpPr>
        <p:spPr/>
        <p:txBody>
          <a:bodyPr/>
          <a:lstStyle/>
          <a:p>
            <a:fld id="{46735E09-D06A-4765-B4D1-A70A5B2E5B6E}" type="slidenum">
              <a:rPr lang="de-DE" smtClean="0"/>
              <a:t>3</a:t>
            </a:fld>
            <a:endParaRPr lang="de-DE"/>
          </a:p>
        </p:txBody>
      </p:sp>
      <p:sp>
        <p:nvSpPr>
          <p:cNvPr id="5" name="Textplatzhalter 4">
            <a:extLst>
              <a:ext uri="{FF2B5EF4-FFF2-40B4-BE49-F238E27FC236}">
                <a16:creationId xmlns:a16="http://schemas.microsoft.com/office/drawing/2014/main" id="{364CCA7F-557E-3F3C-66E5-2874E97E7F76}"/>
              </a:ext>
            </a:extLst>
          </p:cNvPr>
          <p:cNvSpPr>
            <a:spLocks noGrp="1"/>
          </p:cNvSpPr>
          <p:nvPr>
            <p:ph type="body" sz="half" idx="2"/>
          </p:nvPr>
        </p:nvSpPr>
        <p:spPr/>
        <p:txBody>
          <a:bodyPr/>
          <a:lstStyle/>
          <a:p>
            <a:r>
              <a:rPr lang="de-DE" err="1"/>
              <a:t>What</a:t>
            </a:r>
            <a:r>
              <a:rPr lang="de-DE"/>
              <a:t> </a:t>
            </a:r>
            <a:r>
              <a:rPr lang="de-DE" err="1"/>
              <a:t>is</a:t>
            </a:r>
            <a:r>
              <a:rPr lang="de-DE"/>
              <a:t> an Implementation Forum &amp; </a:t>
            </a:r>
            <a:r>
              <a:rPr lang="de-DE" err="1"/>
              <a:t>Why</a:t>
            </a:r>
            <a:r>
              <a:rPr lang="de-DE"/>
              <a:t>?</a:t>
            </a:r>
          </a:p>
        </p:txBody>
      </p:sp>
      <p:sp>
        <p:nvSpPr>
          <p:cNvPr id="6" name="Inhaltsplatzhalter 5">
            <a:extLst>
              <a:ext uri="{FF2B5EF4-FFF2-40B4-BE49-F238E27FC236}">
                <a16:creationId xmlns:a16="http://schemas.microsoft.com/office/drawing/2014/main" id="{4938B841-84F2-4AB3-2173-1CAF26E31D35}"/>
              </a:ext>
            </a:extLst>
          </p:cNvPr>
          <p:cNvSpPr>
            <a:spLocks noGrp="1"/>
          </p:cNvSpPr>
          <p:nvPr>
            <p:ph sz="half" idx="13"/>
          </p:nvPr>
        </p:nvSpPr>
        <p:spPr/>
        <p:txBody>
          <a:bodyPr/>
          <a:lstStyle/>
          <a:p>
            <a:r>
              <a:rPr lang="de-DE"/>
              <a:t>1</a:t>
            </a:r>
          </a:p>
        </p:txBody>
      </p:sp>
      <p:sp>
        <p:nvSpPr>
          <p:cNvPr id="7" name="Textplatzhalter 6">
            <a:extLst>
              <a:ext uri="{FF2B5EF4-FFF2-40B4-BE49-F238E27FC236}">
                <a16:creationId xmlns:a16="http://schemas.microsoft.com/office/drawing/2014/main" id="{85936C46-829E-EFCE-6D4C-E594D8C237C8}"/>
              </a:ext>
            </a:extLst>
          </p:cNvPr>
          <p:cNvSpPr>
            <a:spLocks noGrp="1"/>
          </p:cNvSpPr>
          <p:nvPr>
            <p:ph type="body" sz="half" idx="15"/>
          </p:nvPr>
        </p:nvSpPr>
        <p:spPr/>
        <p:txBody>
          <a:bodyPr/>
          <a:lstStyle/>
          <a:p>
            <a:r>
              <a:rPr lang="de-DE"/>
              <a:t>IF Identity &amp; Attestation Management</a:t>
            </a:r>
          </a:p>
        </p:txBody>
      </p:sp>
      <p:sp>
        <p:nvSpPr>
          <p:cNvPr id="8" name="Inhaltsplatzhalter 7">
            <a:extLst>
              <a:ext uri="{FF2B5EF4-FFF2-40B4-BE49-F238E27FC236}">
                <a16:creationId xmlns:a16="http://schemas.microsoft.com/office/drawing/2014/main" id="{B937A610-3B43-439F-F774-A7838F3060D3}"/>
              </a:ext>
            </a:extLst>
          </p:cNvPr>
          <p:cNvSpPr>
            <a:spLocks noGrp="1"/>
          </p:cNvSpPr>
          <p:nvPr>
            <p:ph sz="half" idx="16"/>
          </p:nvPr>
        </p:nvSpPr>
        <p:spPr/>
        <p:txBody>
          <a:bodyPr/>
          <a:lstStyle/>
          <a:p>
            <a:r>
              <a:rPr lang="de-DE"/>
              <a:t>2</a:t>
            </a:r>
          </a:p>
        </p:txBody>
      </p:sp>
      <p:sp>
        <p:nvSpPr>
          <p:cNvPr id="9" name="Textplatzhalter 8">
            <a:extLst>
              <a:ext uri="{FF2B5EF4-FFF2-40B4-BE49-F238E27FC236}">
                <a16:creationId xmlns:a16="http://schemas.microsoft.com/office/drawing/2014/main" id="{41B19D15-CE71-0E99-BF77-B80C3CBFDDFD}"/>
              </a:ext>
            </a:extLst>
          </p:cNvPr>
          <p:cNvSpPr>
            <a:spLocks noGrp="1"/>
          </p:cNvSpPr>
          <p:nvPr>
            <p:ph type="body" sz="half" idx="18"/>
          </p:nvPr>
        </p:nvSpPr>
        <p:spPr/>
        <p:txBody>
          <a:bodyPr/>
          <a:lstStyle/>
          <a:p>
            <a:r>
              <a:rPr lang="de-DE"/>
              <a:t>Open Questions &amp; </a:t>
            </a:r>
            <a:r>
              <a:rPr lang="de-DE" err="1"/>
              <a:t>Discussion</a:t>
            </a:r>
            <a:endParaRPr lang="de-DE"/>
          </a:p>
        </p:txBody>
      </p:sp>
      <p:sp>
        <p:nvSpPr>
          <p:cNvPr id="10" name="Inhaltsplatzhalter 9">
            <a:extLst>
              <a:ext uri="{FF2B5EF4-FFF2-40B4-BE49-F238E27FC236}">
                <a16:creationId xmlns:a16="http://schemas.microsoft.com/office/drawing/2014/main" id="{E7A88B2E-BEB8-726D-7468-AC4F77D714B4}"/>
              </a:ext>
            </a:extLst>
          </p:cNvPr>
          <p:cNvSpPr>
            <a:spLocks noGrp="1"/>
          </p:cNvSpPr>
          <p:nvPr>
            <p:ph sz="half" idx="19"/>
          </p:nvPr>
        </p:nvSpPr>
        <p:spPr/>
        <p:txBody>
          <a:bodyPr/>
          <a:lstStyle/>
          <a:p>
            <a:r>
              <a:rPr lang="de-DE"/>
              <a:t>3</a:t>
            </a:r>
          </a:p>
        </p:txBody>
      </p:sp>
      <p:sp>
        <p:nvSpPr>
          <p:cNvPr id="11" name="Textplatzhalter 10">
            <a:extLst>
              <a:ext uri="{FF2B5EF4-FFF2-40B4-BE49-F238E27FC236}">
                <a16:creationId xmlns:a16="http://schemas.microsoft.com/office/drawing/2014/main" id="{4F01920D-E256-2855-E6BB-AFF7C26383B8}"/>
              </a:ext>
            </a:extLst>
          </p:cNvPr>
          <p:cNvSpPr>
            <a:spLocks noGrp="1"/>
          </p:cNvSpPr>
          <p:nvPr>
            <p:ph type="body" sz="half" idx="21"/>
          </p:nvPr>
        </p:nvSpPr>
        <p:spPr/>
        <p:txBody>
          <a:bodyPr/>
          <a:lstStyle/>
          <a:p>
            <a:r>
              <a:rPr lang="de-DE"/>
              <a:t>Outputs </a:t>
            </a:r>
            <a:r>
              <a:rPr lang="de-DE" err="1"/>
              <a:t>of</a:t>
            </a:r>
            <a:r>
              <a:rPr lang="de-DE"/>
              <a:t> </a:t>
            </a:r>
            <a:r>
              <a:rPr lang="de-DE" err="1"/>
              <a:t>this</a:t>
            </a:r>
            <a:r>
              <a:rPr lang="de-DE"/>
              <a:t> </a:t>
            </a:r>
            <a:r>
              <a:rPr lang="de-DE" err="1"/>
              <a:t>meeting</a:t>
            </a:r>
            <a:endParaRPr lang="de-DE"/>
          </a:p>
        </p:txBody>
      </p:sp>
      <p:sp>
        <p:nvSpPr>
          <p:cNvPr id="12" name="Inhaltsplatzhalter 11">
            <a:extLst>
              <a:ext uri="{FF2B5EF4-FFF2-40B4-BE49-F238E27FC236}">
                <a16:creationId xmlns:a16="http://schemas.microsoft.com/office/drawing/2014/main" id="{3B45DC8F-6937-18DB-D022-A6C537145399}"/>
              </a:ext>
            </a:extLst>
          </p:cNvPr>
          <p:cNvSpPr>
            <a:spLocks noGrp="1"/>
          </p:cNvSpPr>
          <p:nvPr>
            <p:ph sz="half" idx="22"/>
          </p:nvPr>
        </p:nvSpPr>
        <p:spPr/>
        <p:txBody>
          <a:bodyPr/>
          <a:lstStyle/>
          <a:p>
            <a:r>
              <a:rPr lang="de-DE"/>
              <a:t>4</a:t>
            </a:r>
          </a:p>
        </p:txBody>
      </p:sp>
      <p:sp>
        <p:nvSpPr>
          <p:cNvPr id="13" name="Textplatzhalter 12">
            <a:extLst>
              <a:ext uri="{FF2B5EF4-FFF2-40B4-BE49-F238E27FC236}">
                <a16:creationId xmlns:a16="http://schemas.microsoft.com/office/drawing/2014/main" id="{D2CA73EE-630D-779F-7CA5-4E8B8BB4F953}"/>
              </a:ext>
            </a:extLst>
          </p:cNvPr>
          <p:cNvSpPr>
            <a:spLocks noGrp="1"/>
          </p:cNvSpPr>
          <p:nvPr>
            <p:ph type="body" sz="half" idx="24"/>
          </p:nvPr>
        </p:nvSpPr>
        <p:spPr/>
        <p:txBody>
          <a:bodyPr/>
          <a:lstStyle/>
          <a:p>
            <a:r>
              <a:rPr lang="de-DE"/>
              <a:t>Event Update</a:t>
            </a:r>
          </a:p>
        </p:txBody>
      </p:sp>
      <p:sp>
        <p:nvSpPr>
          <p:cNvPr id="14" name="Inhaltsplatzhalter 13">
            <a:extLst>
              <a:ext uri="{FF2B5EF4-FFF2-40B4-BE49-F238E27FC236}">
                <a16:creationId xmlns:a16="http://schemas.microsoft.com/office/drawing/2014/main" id="{2B2ABB1F-D4AC-D4FE-7864-0E1F76347D64}"/>
              </a:ext>
            </a:extLst>
          </p:cNvPr>
          <p:cNvSpPr>
            <a:spLocks noGrp="1"/>
          </p:cNvSpPr>
          <p:nvPr>
            <p:ph sz="half" idx="25"/>
          </p:nvPr>
        </p:nvSpPr>
        <p:spPr/>
        <p:txBody>
          <a:bodyPr/>
          <a:lstStyle/>
          <a:p>
            <a:r>
              <a:rPr lang="de-DE"/>
              <a:t>5</a:t>
            </a:r>
          </a:p>
        </p:txBody>
      </p:sp>
      <p:sp>
        <p:nvSpPr>
          <p:cNvPr id="15" name="Textplatzhalter 14">
            <a:extLst>
              <a:ext uri="{FF2B5EF4-FFF2-40B4-BE49-F238E27FC236}">
                <a16:creationId xmlns:a16="http://schemas.microsoft.com/office/drawing/2014/main" id="{53F5D3EA-A566-DA30-A720-775CC572C441}"/>
              </a:ext>
            </a:extLst>
          </p:cNvPr>
          <p:cNvSpPr>
            <a:spLocks noGrp="1"/>
          </p:cNvSpPr>
          <p:nvPr>
            <p:ph type="body" sz="half" idx="27"/>
          </p:nvPr>
        </p:nvSpPr>
        <p:spPr/>
        <p:txBody>
          <a:bodyPr/>
          <a:lstStyle/>
          <a:p>
            <a:endParaRPr lang="de-DE"/>
          </a:p>
        </p:txBody>
      </p:sp>
      <p:sp>
        <p:nvSpPr>
          <p:cNvPr id="16" name="Inhaltsplatzhalter 15">
            <a:extLst>
              <a:ext uri="{FF2B5EF4-FFF2-40B4-BE49-F238E27FC236}">
                <a16:creationId xmlns:a16="http://schemas.microsoft.com/office/drawing/2014/main" id="{F51FC852-4A8D-A6B0-F831-1FEF8D60574A}"/>
              </a:ext>
            </a:extLst>
          </p:cNvPr>
          <p:cNvSpPr>
            <a:spLocks noGrp="1"/>
          </p:cNvSpPr>
          <p:nvPr>
            <p:ph sz="half" idx="28"/>
          </p:nvPr>
        </p:nvSpPr>
        <p:spPr/>
        <p:txBody>
          <a:bodyPr/>
          <a:lstStyle/>
          <a:p>
            <a:endParaRPr lang="de-DE"/>
          </a:p>
        </p:txBody>
      </p:sp>
      <p:sp>
        <p:nvSpPr>
          <p:cNvPr id="17" name="Textplatzhalter 16">
            <a:extLst>
              <a:ext uri="{FF2B5EF4-FFF2-40B4-BE49-F238E27FC236}">
                <a16:creationId xmlns:a16="http://schemas.microsoft.com/office/drawing/2014/main" id="{8FD5CA45-F151-5A8E-E11D-F5CD390112BA}"/>
              </a:ext>
            </a:extLst>
          </p:cNvPr>
          <p:cNvSpPr>
            <a:spLocks noGrp="1"/>
          </p:cNvSpPr>
          <p:nvPr>
            <p:ph type="body" sz="half" idx="36"/>
          </p:nvPr>
        </p:nvSpPr>
        <p:spPr/>
        <p:txBody>
          <a:bodyPr/>
          <a:lstStyle/>
          <a:p>
            <a:endParaRPr lang="de-DE"/>
          </a:p>
        </p:txBody>
      </p:sp>
      <p:sp>
        <p:nvSpPr>
          <p:cNvPr id="18" name="Inhaltsplatzhalter 17">
            <a:extLst>
              <a:ext uri="{FF2B5EF4-FFF2-40B4-BE49-F238E27FC236}">
                <a16:creationId xmlns:a16="http://schemas.microsoft.com/office/drawing/2014/main" id="{A637D78E-9142-FE5E-018A-1063E2EC466B}"/>
              </a:ext>
            </a:extLst>
          </p:cNvPr>
          <p:cNvSpPr>
            <a:spLocks noGrp="1"/>
          </p:cNvSpPr>
          <p:nvPr>
            <p:ph sz="half" idx="37"/>
          </p:nvPr>
        </p:nvSpPr>
        <p:spPr/>
        <p:txBody>
          <a:bodyPr/>
          <a:lstStyle/>
          <a:p>
            <a:endParaRPr lang="de-DE"/>
          </a:p>
        </p:txBody>
      </p:sp>
      <p:sp>
        <p:nvSpPr>
          <p:cNvPr id="4" name="Titel 3">
            <a:extLst>
              <a:ext uri="{FF2B5EF4-FFF2-40B4-BE49-F238E27FC236}">
                <a16:creationId xmlns:a16="http://schemas.microsoft.com/office/drawing/2014/main" id="{8C356E39-BA9C-58FD-706D-BA97AE95F0ED}"/>
              </a:ext>
            </a:extLst>
          </p:cNvPr>
          <p:cNvSpPr>
            <a:spLocks noGrp="1"/>
          </p:cNvSpPr>
          <p:nvPr>
            <p:ph type="title"/>
          </p:nvPr>
        </p:nvSpPr>
        <p:spPr/>
        <p:txBody>
          <a:bodyPr/>
          <a:lstStyle/>
          <a:p>
            <a:r>
              <a:rPr lang="de-DE"/>
              <a:t>Agenda</a:t>
            </a:r>
          </a:p>
        </p:txBody>
      </p:sp>
    </p:spTree>
    <p:extLst>
      <p:ext uri="{BB962C8B-B14F-4D97-AF65-F5344CB8AC3E}">
        <p14:creationId xmlns:p14="http://schemas.microsoft.com/office/powerpoint/2010/main" val="3097717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nhaltsplatzhalter 5">
            <a:extLst>
              <a:ext uri="{FF2B5EF4-FFF2-40B4-BE49-F238E27FC236}">
                <a16:creationId xmlns:a16="http://schemas.microsoft.com/office/drawing/2014/main" id="{143B4E3D-BBFC-4AA4-BC6A-BB21A913606A}"/>
              </a:ext>
            </a:extLst>
          </p:cNvPr>
          <p:cNvSpPr>
            <a:spLocks noGrp="1"/>
          </p:cNvSpPr>
          <p:nvPr>
            <p:ph idx="1"/>
          </p:nvPr>
        </p:nvSpPr>
        <p:spPr>
          <a:xfrm>
            <a:off x="515937" y="1517701"/>
            <a:ext cx="5670177" cy="4691269"/>
          </a:xfrm>
        </p:spPr>
        <p:txBody>
          <a:bodyPr/>
          <a:lstStyle/>
          <a:p>
            <a:r>
              <a:rPr lang="en-GB"/>
              <a:t>regular exchange format for data space designers, developers and work package leads</a:t>
            </a:r>
          </a:p>
          <a:p>
            <a:r>
              <a:rPr lang="en-GB"/>
              <a:t>across (Gaia-X funded) projects and industries</a:t>
            </a:r>
          </a:p>
          <a:p>
            <a:r>
              <a:rPr lang="en-GB"/>
              <a:t>focusing on implementation issues, not theoretical data space architecture questions</a:t>
            </a:r>
          </a:p>
          <a:p>
            <a:r>
              <a:rPr lang="en-GB"/>
              <a:t>organised across the DSSC building blocks</a:t>
            </a:r>
          </a:p>
          <a:p>
            <a:r>
              <a:rPr lang="en-GB"/>
              <a:t>community-driven exchange without central authority</a:t>
            </a:r>
          </a:p>
          <a:p>
            <a:r>
              <a:rPr lang="en-GB"/>
              <a:t>not exclusively for Gaia-X, but overall data space issues</a:t>
            </a:r>
          </a:p>
          <a:p>
            <a:pPr marL="0" indent="0">
              <a:buNone/>
            </a:pPr>
            <a:endParaRPr lang="en-GB"/>
          </a:p>
          <a:p>
            <a:pPr marL="0" indent="0">
              <a:buNone/>
            </a:pPr>
            <a:r>
              <a:rPr lang="en-GB"/>
              <a:t>	</a:t>
            </a:r>
            <a:r>
              <a:rPr lang="en-GB" b="1"/>
              <a:t>GOALS</a:t>
            </a:r>
          </a:p>
          <a:p>
            <a:pPr marL="0" indent="0">
              <a:buNone/>
            </a:pPr>
            <a:r>
              <a:rPr lang="en-GB">
                <a:sym typeface="Wingdings" panose="05000000000000000000" pitchFamily="2" charset="2"/>
              </a:rPr>
              <a:t>	 accelerating development of new data spaces</a:t>
            </a:r>
          </a:p>
          <a:p>
            <a:pPr marL="0" indent="0">
              <a:buNone/>
            </a:pPr>
            <a:r>
              <a:rPr lang="en-GB">
                <a:sym typeface="Wingdings" panose="05000000000000000000" pitchFamily="2" charset="2"/>
              </a:rPr>
              <a:t>	 creating strong competence networks</a:t>
            </a:r>
          </a:p>
          <a:p>
            <a:pPr marL="0" indent="0">
              <a:buNone/>
            </a:pPr>
            <a:r>
              <a:rPr lang="en-GB">
                <a:sym typeface="Wingdings" panose="05000000000000000000" pitchFamily="2" charset="2"/>
              </a:rPr>
              <a:t>	 enabling scaling of initiatives &amp; suppliers</a:t>
            </a:r>
            <a:endParaRPr lang="en-GB"/>
          </a:p>
        </p:txBody>
      </p:sp>
      <p:sp>
        <p:nvSpPr>
          <p:cNvPr id="5" name="Titel 4">
            <a:extLst>
              <a:ext uri="{FF2B5EF4-FFF2-40B4-BE49-F238E27FC236}">
                <a16:creationId xmlns:a16="http://schemas.microsoft.com/office/drawing/2014/main" id="{E0291EE9-5C81-6A93-EBC8-3C8D0BD6E7CF}"/>
              </a:ext>
            </a:extLst>
          </p:cNvPr>
          <p:cNvSpPr>
            <a:spLocks noGrp="1"/>
          </p:cNvSpPr>
          <p:nvPr>
            <p:ph type="title"/>
          </p:nvPr>
        </p:nvSpPr>
        <p:spPr/>
        <p:txBody>
          <a:bodyPr/>
          <a:lstStyle/>
          <a:p>
            <a:r>
              <a:rPr lang="en-GB"/>
              <a:t>What is an Implementation Forum?</a:t>
            </a:r>
          </a:p>
        </p:txBody>
      </p:sp>
      <p:pic>
        <p:nvPicPr>
          <p:cNvPr id="1026" name="Picture 2">
            <a:extLst>
              <a:ext uri="{FF2B5EF4-FFF2-40B4-BE49-F238E27FC236}">
                <a16:creationId xmlns:a16="http://schemas.microsoft.com/office/drawing/2014/main" id="{4D76ABA8-30EF-5C35-EB21-2FD9A63850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8021" y="1461927"/>
            <a:ext cx="5235505" cy="4802819"/>
          </a:xfrm>
          <a:prstGeom prst="rect">
            <a:avLst/>
          </a:prstGeom>
          <a:noFill/>
          <a:extLst>
            <a:ext uri="{909E8E84-426E-40DD-AFC4-6F175D3DCCD1}">
              <a14:hiddenFill xmlns:a14="http://schemas.microsoft.com/office/drawing/2010/main">
                <a:solidFill>
                  <a:srgbClr val="FFFFFF"/>
                </a:solidFill>
              </a14:hiddenFill>
            </a:ext>
          </a:extLst>
        </p:spPr>
      </p:pic>
      <p:sp>
        <p:nvSpPr>
          <p:cNvPr id="2" name="Rechteck 1">
            <a:extLst>
              <a:ext uri="{FF2B5EF4-FFF2-40B4-BE49-F238E27FC236}">
                <a16:creationId xmlns:a16="http://schemas.microsoft.com/office/drawing/2014/main" id="{EDEE764D-9110-6752-254C-999CACF0B944}"/>
              </a:ext>
            </a:extLst>
          </p:cNvPr>
          <p:cNvSpPr/>
          <p:nvPr/>
        </p:nvSpPr>
        <p:spPr>
          <a:xfrm>
            <a:off x="8428383" y="4999162"/>
            <a:ext cx="1486894" cy="4055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3" name="Rechteck 2">
            <a:extLst>
              <a:ext uri="{FF2B5EF4-FFF2-40B4-BE49-F238E27FC236}">
                <a16:creationId xmlns:a16="http://schemas.microsoft.com/office/drawing/2014/main" id="{1E1FDE81-3227-93DC-8EF8-3152BC256BB8}"/>
              </a:ext>
            </a:extLst>
          </p:cNvPr>
          <p:cNvSpPr/>
          <p:nvPr/>
        </p:nvSpPr>
        <p:spPr>
          <a:xfrm>
            <a:off x="8428383" y="5404404"/>
            <a:ext cx="1486894" cy="330419"/>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7" name="Rechteck 6">
            <a:extLst>
              <a:ext uri="{FF2B5EF4-FFF2-40B4-BE49-F238E27FC236}">
                <a16:creationId xmlns:a16="http://schemas.microsoft.com/office/drawing/2014/main" id="{299CBDD0-4E96-5C3A-CF52-612C302F4FF5}"/>
              </a:ext>
            </a:extLst>
          </p:cNvPr>
          <p:cNvSpPr/>
          <p:nvPr/>
        </p:nvSpPr>
        <p:spPr>
          <a:xfrm>
            <a:off x="8428383" y="4668743"/>
            <a:ext cx="1486894" cy="330419"/>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Tree>
    <p:extLst>
      <p:ext uri="{BB962C8B-B14F-4D97-AF65-F5344CB8AC3E}">
        <p14:creationId xmlns:p14="http://schemas.microsoft.com/office/powerpoint/2010/main" val="2236225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5316E59E-69FF-1E94-9A59-46D87E1E2D56}"/>
              </a:ext>
            </a:extLst>
          </p:cNvPr>
          <p:cNvSpPr>
            <a:spLocks noGrp="1"/>
          </p:cNvSpPr>
          <p:nvPr>
            <p:ph idx="1"/>
          </p:nvPr>
        </p:nvSpPr>
        <p:spPr>
          <a:xfrm>
            <a:off x="515938" y="1461927"/>
            <a:ext cx="9073335" cy="4775361"/>
          </a:xfrm>
        </p:spPr>
        <p:txBody>
          <a:bodyPr/>
          <a:lstStyle/>
          <a:p>
            <a:pPr marL="0" indent="0">
              <a:buNone/>
            </a:pPr>
            <a:r>
              <a:rPr lang="en-US" b="1"/>
              <a:t>Summary</a:t>
            </a:r>
            <a:r>
              <a:rPr lang="en-US"/>
              <a:t> </a:t>
            </a:r>
          </a:p>
          <a:p>
            <a:pPr marL="0" indent="0">
              <a:buNone/>
            </a:pPr>
            <a:r>
              <a:rPr lang="en-US"/>
              <a:t>The reliability of information is a foundational element in building trust among participants in a data space and supporting its growth.</a:t>
            </a:r>
          </a:p>
          <a:p>
            <a:pPr marL="0" indent="0">
              <a:buNone/>
            </a:pPr>
            <a:r>
              <a:rPr lang="en-US"/>
              <a:t>Based on a data space’s governance, mandatory information provided on the relevant entities must be verifiable to enable the onboarding and offboarding processes. The trustworthiness of information is linked to the trustworthiness of the Trust Anchors (or Trust Service Providers, specifically for identities), who are entitled to issue the respective attestations.</a:t>
            </a:r>
          </a:p>
          <a:p>
            <a:pPr marL="0" indent="0">
              <a:buNone/>
            </a:pPr>
            <a:r>
              <a:rPr lang="en-US"/>
              <a:t>In particular, W3C standards and Qualified Electronic Attestation of Attributes provided by Qualified Trust Service Providers following </a:t>
            </a:r>
            <a:r>
              <a:rPr lang="en-US" err="1"/>
              <a:t>eIDAS</a:t>
            </a:r>
            <a:r>
              <a:rPr lang="en-US"/>
              <a:t> Regulation are leveraged.</a:t>
            </a:r>
          </a:p>
          <a:p>
            <a:pPr marL="0" indent="0">
              <a:buNone/>
            </a:pPr>
            <a:endParaRPr lang="en-US"/>
          </a:p>
          <a:p>
            <a:pPr marL="0" indent="0">
              <a:buNone/>
            </a:pPr>
            <a:r>
              <a:rPr lang="en-US" b="1"/>
              <a:t>Purpose</a:t>
            </a:r>
            <a:r>
              <a:rPr lang="en-US"/>
              <a:t> </a:t>
            </a:r>
          </a:p>
          <a:p>
            <a:pPr marL="0" indent="0">
              <a:buNone/>
            </a:pPr>
            <a:r>
              <a:rPr lang="en-US"/>
              <a:t>This building block provides an approach for </a:t>
            </a:r>
            <a:r>
              <a:rPr lang="en-US">
                <a:highlight>
                  <a:srgbClr val="FFFF00"/>
                </a:highlight>
              </a:rPr>
              <a:t>managing identities and attestations while ensuring interoperability, security and trust, based on a </a:t>
            </a:r>
            <a:r>
              <a:rPr lang="en-US" err="1">
                <a:highlight>
                  <a:srgbClr val="FFFF00"/>
                </a:highlight>
              </a:rPr>
              <a:t>decentralised</a:t>
            </a:r>
            <a:r>
              <a:rPr lang="en-US">
                <a:highlight>
                  <a:srgbClr val="FFFF00"/>
                </a:highlight>
              </a:rPr>
              <a:t> view, through the use of widely </a:t>
            </a:r>
            <a:r>
              <a:rPr lang="en-US" err="1">
                <a:highlight>
                  <a:srgbClr val="FFFF00"/>
                </a:highlight>
              </a:rPr>
              <a:t>recognised</a:t>
            </a:r>
            <a:r>
              <a:rPr lang="en-US">
                <a:highlight>
                  <a:srgbClr val="FFFF00"/>
                </a:highlight>
              </a:rPr>
              <a:t> technical standards and regulatory frameworks.</a:t>
            </a:r>
          </a:p>
          <a:p>
            <a:pPr marL="0" indent="0">
              <a:buNone/>
            </a:pPr>
            <a:endParaRPr lang="de-DE"/>
          </a:p>
        </p:txBody>
      </p:sp>
      <p:sp>
        <p:nvSpPr>
          <p:cNvPr id="3" name="Foliennummernplatzhalter 2">
            <a:extLst>
              <a:ext uri="{FF2B5EF4-FFF2-40B4-BE49-F238E27FC236}">
                <a16:creationId xmlns:a16="http://schemas.microsoft.com/office/drawing/2014/main" id="{339D9E67-9DC0-69A4-D14F-8E5CCF7429D4}"/>
              </a:ext>
            </a:extLst>
          </p:cNvPr>
          <p:cNvSpPr>
            <a:spLocks noGrp="1"/>
          </p:cNvSpPr>
          <p:nvPr>
            <p:ph type="sldNum" sz="quarter" idx="12"/>
          </p:nvPr>
        </p:nvSpPr>
        <p:spPr/>
        <p:txBody>
          <a:bodyPr/>
          <a:lstStyle/>
          <a:p>
            <a:fld id="{46735E09-D06A-4765-B4D1-A70A5B2E5B6E}" type="slidenum">
              <a:rPr lang="de-DE" smtClean="0"/>
              <a:t>5</a:t>
            </a:fld>
            <a:endParaRPr lang="de-DE"/>
          </a:p>
        </p:txBody>
      </p:sp>
      <p:sp>
        <p:nvSpPr>
          <p:cNvPr id="4" name="Titel 3">
            <a:extLst>
              <a:ext uri="{FF2B5EF4-FFF2-40B4-BE49-F238E27FC236}">
                <a16:creationId xmlns:a16="http://schemas.microsoft.com/office/drawing/2014/main" id="{B5536042-F269-4A5C-8913-B788E786BAE0}"/>
              </a:ext>
            </a:extLst>
          </p:cNvPr>
          <p:cNvSpPr>
            <a:spLocks noGrp="1"/>
          </p:cNvSpPr>
          <p:nvPr>
            <p:ph type="title"/>
          </p:nvPr>
        </p:nvSpPr>
        <p:spPr/>
        <p:txBody>
          <a:bodyPr/>
          <a:lstStyle/>
          <a:p>
            <a:r>
              <a:rPr lang="de-DE"/>
              <a:t>Identity &amp; Attestation Management</a:t>
            </a:r>
          </a:p>
        </p:txBody>
      </p:sp>
      <p:sp>
        <p:nvSpPr>
          <p:cNvPr id="6" name="Textfeld 5">
            <a:extLst>
              <a:ext uri="{FF2B5EF4-FFF2-40B4-BE49-F238E27FC236}">
                <a16:creationId xmlns:a16="http://schemas.microsoft.com/office/drawing/2014/main" id="{1DB3BCE3-F6F3-8945-049C-2BC54B84A1A0}"/>
              </a:ext>
            </a:extLst>
          </p:cNvPr>
          <p:cNvSpPr txBox="1"/>
          <p:nvPr/>
        </p:nvSpPr>
        <p:spPr>
          <a:xfrm>
            <a:off x="5946902" y="6377126"/>
            <a:ext cx="6110576" cy="276999"/>
          </a:xfrm>
          <a:prstGeom prst="rect">
            <a:avLst/>
          </a:prstGeom>
          <a:noFill/>
        </p:spPr>
        <p:txBody>
          <a:bodyPr wrap="square">
            <a:spAutoFit/>
          </a:bodyPr>
          <a:lstStyle/>
          <a:p>
            <a:r>
              <a:rPr lang="de-DE" sz="1200">
                <a:hlinkClick r:id="rId2"/>
              </a:rPr>
              <a:t>https://dssc.eu/space/BVE/357075352/Identity+and+Attestation+Management</a:t>
            </a:r>
            <a:r>
              <a:rPr lang="de-DE" sz="1200"/>
              <a:t> </a:t>
            </a:r>
          </a:p>
        </p:txBody>
      </p:sp>
    </p:spTree>
    <p:extLst>
      <p:ext uri="{BB962C8B-B14F-4D97-AF65-F5344CB8AC3E}">
        <p14:creationId xmlns:p14="http://schemas.microsoft.com/office/powerpoint/2010/main" val="517825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74315-C096-8090-A1FF-5BD42432503E}"/>
            </a:ext>
          </a:extLst>
        </p:cNvPr>
        <p:cNvGrpSpPr/>
        <p:nvPr/>
      </p:nvGrpSpPr>
      <p:grpSpPr>
        <a:xfrm>
          <a:off x="0" y="0"/>
          <a:ext cx="0" cy="0"/>
          <a:chOff x="0" y="0"/>
          <a:chExt cx="0" cy="0"/>
        </a:xfrm>
      </p:grpSpPr>
      <p:sp>
        <p:nvSpPr>
          <p:cNvPr id="2" name="Inhaltsplatzhalter 1">
            <a:extLst>
              <a:ext uri="{FF2B5EF4-FFF2-40B4-BE49-F238E27FC236}">
                <a16:creationId xmlns:a16="http://schemas.microsoft.com/office/drawing/2014/main" id="{6EB4FD6D-77D1-541C-44D8-2CACE97404CA}"/>
              </a:ext>
            </a:extLst>
          </p:cNvPr>
          <p:cNvSpPr>
            <a:spLocks noGrp="1"/>
          </p:cNvSpPr>
          <p:nvPr>
            <p:ph idx="1"/>
          </p:nvPr>
        </p:nvSpPr>
        <p:spPr>
          <a:xfrm>
            <a:off x="515938" y="1461927"/>
            <a:ext cx="9073335" cy="4775361"/>
          </a:xfrm>
        </p:spPr>
        <p:txBody>
          <a:bodyPr/>
          <a:lstStyle/>
          <a:p>
            <a:pPr marL="0" indent="0">
              <a:buNone/>
            </a:pPr>
            <a:r>
              <a:rPr lang="en-US" b="1"/>
              <a:t>Core design choices </a:t>
            </a:r>
          </a:p>
          <a:p>
            <a:pPr marL="0" indent="0">
              <a:buNone/>
            </a:pPr>
            <a:r>
              <a:rPr lang="en-US"/>
              <a:t>Data spaces should consider the following design choices when considering Identity and Attestation Management :</a:t>
            </a:r>
          </a:p>
          <a:p>
            <a:pPr marL="0" indent="0">
              <a:buNone/>
            </a:pPr>
            <a:endParaRPr lang="en-US"/>
          </a:p>
          <a:p>
            <a:pPr>
              <a:buFont typeface="Arial" panose="020B0604020202020204" pitchFamily="34" charset="0"/>
              <a:buChar char="•"/>
            </a:pPr>
            <a:r>
              <a:rPr lang="en-US"/>
              <a:t>How do you represent information about entities in a data space to make it verifiable and enable trust and interoperability?</a:t>
            </a:r>
          </a:p>
          <a:p>
            <a:pPr>
              <a:buFont typeface="Arial" panose="020B0604020202020204" pitchFamily="34" charset="0"/>
              <a:buChar char="•"/>
            </a:pPr>
            <a:r>
              <a:rPr lang="en-US"/>
              <a:t>How do you ensure the reliability of information on participants' identities?</a:t>
            </a:r>
          </a:p>
          <a:p>
            <a:pPr>
              <a:buFont typeface="Arial" panose="020B0604020202020204" pitchFamily="34" charset="0"/>
              <a:buChar char="•"/>
            </a:pPr>
            <a:r>
              <a:rPr lang="en-US"/>
              <a:t>How do you identify the participants in a data space?</a:t>
            </a:r>
            <a:endParaRPr lang="de-DE"/>
          </a:p>
        </p:txBody>
      </p:sp>
      <p:sp>
        <p:nvSpPr>
          <p:cNvPr id="3" name="Foliennummernplatzhalter 2">
            <a:extLst>
              <a:ext uri="{FF2B5EF4-FFF2-40B4-BE49-F238E27FC236}">
                <a16:creationId xmlns:a16="http://schemas.microsoft.com/office/drawing/2014/main" id="{4F1D9A6C-5C22-F68C-E3C8-5A5C3D53B8A6}"/>
              </a:ext>
            </a:extLst>
          </p:cNvPr>
          <p:cNvSpPr>
            <a:spLocks noGrp="1"/>
          </p:cNvSpPr>
          <p:nvPr>
            <p:ph type="sldNum" sz="quarter" idx="12"/>
          </p:nvPr>
        </p:nvSpPr>
        <p:spPr/>
        <p:txBody>
          <a:bodyPr/>
          <a:lstStyle/>
          <a:p>
            <a:fld id="{46735E09-D06A-4765-B4D1-A70A5B2E5B6E}" type="slidenum">
              <a:rPr lang="de-DE" smtClean="0"/>
              <a:t>6</a:t>
            </a:fld>
            <a:endParaRPr lang="de-DE"/>
          </a:p>
        </p:txBody>
      </p:sp>
      <p:sp>
        <p:nvSpPr>
          <p:cNvPr id="4" name="Titel 3">
            <a:extLst>
              <a:ext uri="{FF2B5EF4-FFF2-40B4-BE49-F238E27FC236}">
                <a16:creationId xmlns:a16="http://schemas.microsoft.com/office/drawing/2014/main" id="{153CA0D9-C8BF-7E68-6750-894190D1D861}"/>
              </a:ext>
            </a:extLst>
          </p:cNvPr>
          <p:cNvSpPr>
            <a:spLocks noGrp="1"/>
          </p:cNvSpPr>
          <p:nvPr>
            <p:ph type="title"/>
          </p:nvPr>
        </p:nvSpPr>
        <p:spPr/>
        <p:txBody>
          <a:bodyPr/>
          <a:lstStyle/>
          <a:p>
            <a:r>
              <a:rPr lang="de-DE"/>
              <a:t>Identity &amp; Attestation Management</a:t>
            </a:r>
          </a:p>
        </p:txBody>
      </p:sp>
      <p:sp>
        <p:nvSpPr>
          <p:cNvPr id="6" name="Textfeld 5">
            <a:extLst>
              <a:ext uri="{FF2B5EF4-FFF2-40B4-BE49-F238E27FC236}">
                <a16:creationId xmlns:a16="http://schemas.microsoft.com/office/drawing/2014/main" id="{C50800BB-553B-8FA6-EE44-EECB1942ACE9}"/>
              </a:ext>
            </a:extLst>
          </p:cNvPr>
          <p:cNvSpPr txBox="1"/>
          <p:nvPr/>
        </p:nvSpPr>
        <p:spPr>
          <a:xfrm>
            <a:off x="4838330" y="6377126"/>
            <a:ext cx="7219148" cy="276999"/>
          </a:xfrm>
          <a:prstGeom prst="rect">
            <a:avLst/>
          </a:prstGeom>
          <a:noFill/>
        </p:spPr>
        <p:txBody>
          <a:bodyPr wrap="square">
            <a:spAutoFit/>
          </a:bodyPr>
          <a:lstStyle/>
          <a:p>
            <a:r>
              <a:rPr lang="de-DE" sz="1200">
                <a:hlinkClick r:id="rId2"/>
              </a:rPr>
              <a:t>https://dssc.eu/space/BVE/357075352/Identity+and+Attestation+Management#Core-design-choices</a:t>
            </a:r>
            <a:r>
              <a:rPr lang="de-DE" sz="1200"/>
              <a:t> </a:t>
            </a:r>
          </a:p>
        </p:txBody>
      </p:sp>
    </p:spTree>
    <p:extLst>
      <p:ext uri="{BB962C8B-B14F-4D97-AF65-F5344CB8AC3E}">
        <p14:creationId xmlns:p14="http://schemas.microsoft.com/office/powerpoint/2010/main" val="4228163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40D57E47-5B71-80CD-C0A6-CB0F654BFC7B}"/>
              </a:ext>
            </a:extLst>
          </p:cNvPr>
          <p:cNvSpPr>
            <a:spLocks noGrp="1"/>
          </p:cNvSpPr>
          <p:nvPr>
            <p:ph idx="1"/>
          </p:nvPr>
        </p:nvSpPr>
        <p:spPr/>
        <p:txBody>
          <a:bodyPr/>
          <a:lstStyle/>
          <a:p>
            <a:pPr marL="0" indent="0">
              <a:buNone/>
            </a:pPr>
            <a:r>
              <a:rPr lang="de-DE">
                <a:hlinkClick r:id="rId2"/>
              </a:rPr>
              <a:t>https://forms.gle/GQMnovsip7iLiwJYA</a:t>
            </a:r>
            <a:endParaRPr lang="de-DE"/>
          </a:p>
          <a:p>
            <a:pPr marL="0" indent="0">
              <a:buNone/>
            </a:pPr>
            <a:endParaRPr lang="de-DE"/>
          </a:p>
          <a:p>
            <a:pPr marL="0" indent="0">
              <a:buNone/>
            </a:pPr>
            <a:r>
              <a:rPr lang="de-DE"/>
              <a:t> </a:t>
            </a:r>
          </a:p>
          <a:p>
            <a:pPr marL="0" indent="0">
              <a:buNone/>
            </a:pPr>
            <a:endParaRPr lang="de-DE"/>
          </a:p>
          <a:p>
            <a:pPr marL="0" indent="0">
              <a:buNone/>
            </a:pPr>
            <a:endParaRPr lang="de-DE"/>
          </a:p>
        </p:txBody>
      </p:sp>
      <p:sp>
        <p:nvSpPr>
          <p:cNvPr id="3" name="Foliennummernplatzhalter 2">
            <a:extLst>
              <a:ext uri="{FF2B5EF4-FFF2-40B4-BE49-F238E27FC236}">
                <a16:creationId xmlns:a16="http://schemas.microsoft.com/office/drawing/2014/main" id="{2D96F416-3962-2512-B808-8EB8C12D9C6F}"/>
              </a:ext>
            </a:extLst>
          </p:cNvPr>
          <p:cNvSpPr>
            <a:spLocks noGrp="1"/>
          </p:cNvSpPr>
          <p:nvPr>
            <p:ph type="sldNum" sz="quarter" idx="12"/>
          </p:nvPr>
        </p:nvSpPr>
        <p:spPr/>
        <p:txBody>
          <a:bodyPr/>
          <a:lstStyle/>
          <a:p>
            <a:fld id="{46735E09-D06A-4765-B4D1-A70A5B2E5B6E}" type="slidenum">
              <a:rPr lang="de-DE" smtClean="0"/>
              <a:t>7</a:t>
            </a:fld>
            <a:endParaRPr lang="de-DE"/>
          </a:p>
        </p:txBody>
      </p:sp>
      <p:sp>
        <p:nvSpPr>
          <p:cNvPr id="4" name="Titel 3">
            <a:extLst>
              <a:ext uri="{FF2B5EF4-FFF2-40B4-BE49-F238E27FC236}">
                <a16:creationId xmlns:a16="http://schemas.microsoft.com/office/drawing/2014/main" id="{DC91A147-0971-6D7F-AFF8-CDE8D53FC233}"/>
              </a:ext>
            </a:extLst>
          </p:cNvPr>
          <p:cNvSpPr>
            <a:spLocks noGrp="1"/>
          </p:cNvSpPr>
          <p:nvPr>
            <p:ph type="title"/>
          </p:nvPr>
        </p:nvSpPr>
        <p:spPr/>
        <p:txBody>
          <a:bodyPr/>
          <a:lstStyle/>
          <a:p>
            <a:r>
              <a:rPr lang="de-DE" err="1"/>
              <a:t>Please</a:t>
            </a:r>
            <a:r>
              <a:rPr lang="de-DE"/>
              <a:t> </a:t>
            </a:r>
            <a:r>
              <a:rPr lang="de-DE" err="1"/>
              <a:t>register</a:t>
            </a:r>
            <a:r>
              <a:rPr lang="de-DE"/>
              <a:t> </a:t>
            </a:r>
            <a:r>
              <a:rPr lang="de-DE" err="1"/>
              <a:t>for</a:t>
            </a:r>
            <a:r>
              <a:rPr lang="de-DE"/>
              <a:t> </a:t>
            </a:r>
            <a:r>
              <a:rPr lang="de-DE" err="1"/>
              <a:t>other</a:t>
            </a:r>
            <a:r>
              <a:rPr lang="de-DE"/>
              <a:t> Implementation Forums!</a:t>
            </a:r>
          </a:p>
        </p:txBody>
      </p:sp>
      <p:pic>
        <p:nvPicPr>
          <p:cNvPr id="6" name="Grafik 5">
            <a:extLst>
              <a:ext uri="{FF2B5EF4-FFF2-40B4-BE49-F238E27FC236}">
                <a16:creationId xmlns:a16="http://schemas.microsoft.com/office/drawing/2014/main" id="{962FCDAF-17A0-B23C-466D-A3FA24BBC0E6}"/>
              </a:ext>
            </a:extLst>
          </p:cNvPr>
          <p:cNvPicPr>
            <a:picLocks noChangeAspect="1"/>
          </p:cNvPicPr>
          <p:nvPr/>
        </p:nvPicPr>
        <p:blipFill>
          <a:blip r:embed="rId3"/>
          <a:stretch>
            <a:fillRect/>
          </a:stretch>
        </p:blipFill>
        <p:spPr>
          <a:xfrm>
            <a:off x="5280919" y="1317798"/>
            <a:ext cx="4914900" cy="5086350"/>
          </a:xfrm>
          <a:prstGeom prst="rect">
            <a:avLst/>
          </a:prstGeom>
        </p:spPr>
      </p:pic>
      <p:pic>
        <p:nvPicPr>
          <p:cNvPr id="8" name="Grafik 7" descr="Ein Bild, das Muster, Quadrat, Pixel, Design enthält.&#10;&#10;Automatisch generierte Beschreibung">
            <a:extLst>
              <a:ext uri="{FF2B5EF4-FFF2-40B4-BE49-F238E27FC236}">
                <a16:creationId xmlns:a16="http://schemas.microsoft.com/office/drawing/2014/main" id="{CBB40440-1C34-4467-6D72-445E7431F9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0992" y="2432223"/>
            <a:ext cx="2857500" cy="2857500"/>
          </a:xfrm>
          <a:prstGeom prst="rect">
            <a:avLst/>
          </a:prstGeom>
        </p:spPr>
      </p:pic>
    </p:spTree>
    <p:extLst>
      <p:ext uri="{BB962C8B-B14F-4D97-AF65-F5344CB8AC3E}">
        <p14:creationId xmlns:p14="http://schemas.microsoft.com/office/powerpoint/2010/main" val="2736516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A7C79B-3EA5-F646-3F55-F38F3D75E827}"/>
            </a:ext>
          </a:extLst>
        </p:cNvPr>
        <p:cNvGrpSpPr/>
        <p:nvPr/>
      </p:nvGrpSpPr>
      <p:grpSpPr>
        <a:xfrm>
          <a:off x="0" y="0"/>
          <a:ext cx="0" cy="0"/>
          <a:chOff x="0" y="0"/>
          <a:chExt cx="0" cy="0"/>
        </a:xfrm>
      </p:grpSpPr>
      <p:sp>
        <p:nvSpPr>
          <p:cNvPr id="2" name="Inhaltsplatzhalter 1">
            <a:extLst>
              <a:ext uri="{FF2B5EF4-FFF2-40B4-BE49-F238E27FC236}">
                <a16:creationId xmlns:a16="http://schemas.microsoft.com/office/drawing/2014/main" id="{4AB7EB4F-2D89-DA0B-0D37-033554DA7CB4}"/>
              </a:ext>
            </a:extLst>
          </p:cNvPr>
          <p:cNvSpPr>
            <a:spLocks noGrp="1"/>
          </p:cNvSpPr>
          <p:nvPr>
            <p:ph idx="1"/>
          </p:nvPr>
        </p:nvSpPr>
        <p:spPr>
          <a:xfrm>
            <a:off x="515938" y="1461927"/>
            <a:ext cx="5201281" cy="4775361"/>
          </a:xfrm>
        </p:spPr>
        <p:txBody>
          <a:bodyPr/>
          <a:lstStyle/>
          <a:p>
            <a:r>
              <a:rPr lang="en-US"/>
              <a:t>Functional specifications</a:t>
            </a:r>
          </a:p>
          <a:p>
            <a:pPr lvl="1"/>
            <a:r>
              <a:rPr lang="en-US" sz="1800"/>
              <a:t>Attestations</a:t>
            </a:r>
          </a:p>
          <a:p>
            <a:pPr lvl="1"/>
            <a:r>
              <a:rPr lang="en-US" sz="1800"/>
              <a:t>Verifiable Credentials</a:t>
            </a:r>
          </a:p>
          <a:p>
            <a:pPr lvl="1"/>
            <a:r>
              <a:rPr lang="en-US" sz="1800"/>
              <a:t>Verifiable and </a:t>
            </a:r>
            <a:r>
              <a:rPr lang="en-US" sz="1800" err="1"/>
              <a:t>Decentralised</a:t>
            </a:r>
            <a:r>
              <a:rPr lang="en-US" sz="1800"/>
              <a:t> Digital Identity - Using DIDs</a:t>
            </a:r>
          </a:p>
          <a:p>
            <a:pPr lvl="1"/>
            <a:r>
              <a:rPr lang="en-US" sz="1800"/>
              <a:t>OpenID for Verifiable Credentials</a:t>
            </a:r>
          </a:p>
          <a:p>
            <a:pPr lvl="1"/>
            <a:r>
              <a:rPr lang="en-US" sz="1800"/>
              <a:t>Identity</a:t>
            </a:r>
          </a:p>
          <a:p>
            <a:pPr lvl="1"/>
            <a:r>
              <a:rPr lang="en-US" sz="1800"/>
              <a:t>Attestations on Participation in a Data Space</a:t>
            </a:r>
          </a:p>
          <a:p>
            <a:pPr lvl="1"/>
            <a:r>
              <a:rPr lang="en-US" sz="1800"/>
              <a:t>Attestations Indicating Compliance with Criteria Defined According to Data Space Governance</a:t>
            </a:r>
          </a:p>
          <a:p>
            <a:r>
              <a:rPr lang="en-US"/>
              <a:t>Recommended standards</a:t>
            </a:r>
          </a:p>
        </p:txBody>
      </p:sp>
      <p:sp>
        <p:nvSpPr>
          <p:cNvPr id="3" name="Foliennummernplatzhalter 2">
            <a:extLst>
              <a:ext uri="{FF2B5EF4-FFF2-40B4-BE49-F238E27FC236}">
                <a16:creationId xmlns:a16="http://schemas.microsoft.com/office/drawing/2014/main" id="{FB6D601C-5C01-F814-D5C5-A19295F2A385}"/>
              </a:ext>
            </a:extLst>
          </p:cNvPr>
          <p:cNvSpPr>
            <a:spLocks noGrp="1"/>
          </p:cNvSpPr>
          <p:nvPr>
            <p:ph type="sldNum" sz="quarter" idx="12"/>
          </p:nvPr>
        </p:nvSpPr>
        <p:spPr/>
        <p:txBody>
          <a:bodyPr/>
          <a:lstStyle/>
          <a:p>
            <a:fld id="{46735E09-D06A-4765-B4D1-A70A5B2E5B6E}" type="slidenum">
              <a:rPr lang="de-DE" smtClean="0"/>
              <a:t>8</a:t>
            </a:fld>
            <a:endParaRPr lang="de-DE"/>
          </a:p>
        </p:txBody>
      </p:sp>
      <p:sp>
        <p:nvSpPr>
          <p:cNvPr id="4" name="Titel 3">
            <a:extLst>
              <a:ext uri="{FF2B5EF4-FFF2-40B4-BE49-F238E27FC236}">
                <a16:creationId xmlns:a16="http://schemas.microsoft.com/office/drawing/2014/main" id="{00CDB6E5-D3A8-D70F-A920-946713BEF32A}"/>
              </a:ext>
            </a:extLst>
          </p:cNvPr>
          <p:cNvSpPr>
            <a:spLocks noGrp="1"/>
          </p:cNvSpPr>
          <p:nvPr>
            <p:ph type="title"/>
          </p:nvPr>
        </p:nvSpPr>
        <p:spPr/>
        <p:txBody>
          <a:bodyPr/>
          <a:lstStyle/>
          <a:p>
            <a:r>
              <a:rPr lang="de-DE"/>
              <a:t>Open Questions &amp; </a:t>
            </a:r>
            <a:r>
              <a:rPr lang="de-DE" err="1"/>
              <a:t>Discussion</a:t>
            </a:r>
            <a:endParaRPr lang="de-DE"/>
          </a:p>
        </p:txBody>
      </p:sp>
      <p:sp>
        <p:nvSpPr>
          <p:cNvPr id="8" name="Inhaltsplatzhalter 1">
            <a:extLst>
              <a:ext uri="{FF2B5EF4-FFF2-40B4-BE49-F238E27FC236}">
                <a16:creationId xmlns:a16="http://schemas.microsoft.com/office/drawing/2014/main" id="{456CDD73-D60F-04A1-4908-3A00B3438BCE}"/>
              </a:ext>
            </a:extLst>
          </p:cNvPr>
          <p:cNvSpPr txBox="1">
            <a:spLocks/>
          </p:cNvSpPr>
          <p:nvPr/>
        </p:nvSpPr>
        <p:spPr>
          <a:xfrm>
            <a:off x="6211572" y="1461926"/>
            <a:ext cx="5201281" cy="4775361"/>
          </a:xfrm>
          <a:prstGeom prst="rect">
            <a:avLst/>
          </a:prstGeom>
        </p:spPr>
        <p:txBody>
          <a:bodyPr lIns="0" tIns="0"/>
          <a:lstStyle>
            <a:lvl1pPr marL="324004" indent="-324004" algn="l" defTabSz="914411" rtl="0" eaLnBrk="1" latinLnBrk="0" hangingPunct="1">
              <a:lnSpc>
                <a:spcPct val="100000"/>
              </a:lnSpc>
              <a:spcBef>
                <a:spcPts val="800"/>
              </a:spcBef>
              <a:buFontTx/>
              <a:buBlip>
                <a:blip r:embed="rId2"/>
              </a:buBlip>
              <a:defRPr sz="1801" kern="1200">
                <a:solidFill>
                  <a:schemeClr val="accent6">
                    <a:lumMod val="50000"/>
                  </a:schemeClr>
                </a:solidFill>
                <a:latin typeface="+mn-lt"/>
                <a:ea typeface="+mn-ea"/>
                <a:cs typeface="+mn-cs"/>
              </a:defRPr>
            </a:lvl1pPr>
            <a:lvl2pPr marL="611195" indent="-323855" algn="l" defTabSz="914411" rtl="0" eaLnBrk="1" latinLnBrk="0" hangingPunct="1">
              <a:lnSpc>
                <a:spcPct val="100000"/>
              </a:lnSpc>
              <a:spcBef>
                <a:spcPts val="800"/>
              </a:spcBef>
              <a:buFontTx/>
              <a:buBlip>
                <a:blip r:embed="rId3"/>
              </a:buBlip>
              <a:defRPr sz="1801" kern="1200">
                <a:solidFill>
                  <a:schemeClr val="accent6">
                    <a:lumMod val="50000"/>
                  </a:schemeClr>
                </a:solidFill>
                <a:latin typeface="+mn-lt"/>
                <a:ea typeface="+mn-ea"/>
                <a:cs typeface="+mn-cs"/>
              </a:defRPr>
            </a:lvl2pPr>
            <a:lvl3pPr marL="863611" indent="-287342" algn="l" defTabSz="914411" rtl="0" eaLnBrk="1" latinLnBrk="0" hangingPunct="1">
              <a:lnSpc>
                <a:spcPct val="100000"/>
              </a:lnSpc>
              <a:spcBef>
                <a:spcPts val="800"/>
              </a:spcBef>
              <a:buFontTx/>
              <a:buBlip>
                <a:blip r:embed="rId4"/>
              </a:buBlip>
              <a:defRPr sz="1801" kern="1200">
                <a:solidFill>
                  <a:schemeClr val="accent6">
                    <a:lumMod val="50000"/>
                  </a:schemeClr>
                </a:solidFill>
                <a:latin typeface="+mn-lt"/>
                <a:ea typeface="+mn-ea"/>
                <a:cs typeface="+mn-cs"/>
              </a:defRPr>
            </a:lvl3pPr>
            <a:lvl4pPr marL="1116014" indent="-288004" algn="l" defTabSz="914411" rtl="0" eaLnBrk="1" latinLnBrk="0" hangingPunct="1">
              <a:lnSpc>
                <a:spcPct val="100000"/>
              </a:lnSpc>
              <a:spcBef>
                <a:spcPts val="800"/>
              </a:spcBef>
              <a:buFontTx/>
              <a:buBlip>
                <a:blip r:embed="rId5"/>
              </a:buBlip>
              <a:defRPr sz="1801" kern="1200">
                <a:solidFill>
                  <a:schemeClr val="accent6">
                    <a:lumMod val="50000"/>
                  </a:schemeClr>
                </a:solidFill>
                <a:latin typeface="+mn-lt"/>
                <a:ea typeface="+mn-ea"/>
                <a:cs typeface="+mn-cs"/>
              </a:defRPr>
            </a:lvl4pPr>
            <a:lvl5pPr marL="1368017" marR="0" indent="-288004" algn="l" defTabSz="914411" rtl="0" eaLnBrk="1" fontAlgn="auto" latinLnBrk="0" hangingPunct="1">
              <a:lnSpc>
                <a:spcPct val="100000"/>
              </a:lnSpc>
              <a:spcBef>
                <a:spcPts val="800"/>
              </a:spcBef>
              <a:spcAft>
                <a:spcPts val="0"/>
              </a:spcAft>
              <a:buClrTx/>
              <a:buSzTx/>
              <a:buFontTx/>
              <a:buBlip>
                <a:blip r:embed="rId5"/>
              </a:buBlip>
              <a:tabLst/>
              <a:defRPr sz="1801" kern="1200">
                <a:solidFill>
                  <a:schemeClr val="accent6">
                    <a:lumMod val="50000"/>
                  </a:schemeClr>
                </a:solidFill>
                <a:latin typeface="+mn-lt"/>
                <a:ea typeface="+mn-ea"/>
                <a:cs typeface="+mn-cs"/>
              </a:defRPr>
            </a:lvl5pPr>
            <a:lvl6pPr marL="2514632" indent="-228604" algn="l" defTabSz="914411" rtl="0" eaLnBrk="1" latinLnBrk="0" hangingPunct="1">
              <a:lnSpc>
                <a:spcPct val="90000"/>
              </a:lnSpc>
              <a:spcBef>
                <a:spcPts val="500"/>
              </a:spcBef>
              <a:buFont typeface="Arial" panose="020B0604020202020204" pitchFamily="34" charset="0"/>
              <a:buNone/>
              <a:defRPr sz="1801" kern="1200">
                <a:solidFill>
                  <a:schemeClr val="tx1"/>
                </a:solidFill>
                <a:latin typeface="+mn-lt"/>
                <a:ea typeface="+mn-ea"/>
                <a:cs typeface="+mn-cs"/>
              </a:defRPr>
            </a:lvl6pPr>
            <a:lvl7pPr marL="2971838"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44"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49"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r>
              <a:rPr lang="en-US"/>
              <a:t>Technical Specifications</a:t>
            </a:r>
          </a:p>
          <a:p>
            <a:pPr lvl="1"/>
            <a:r>
              <a:rPr lang="en-US" sz="1800"/>
              <a:t>Combination of W3C Standards to building and validating digital attestations</a:t>
            </a:r>
          </a:p>
          <a:p>
            <a:pPr lvl="1"/>
            <a:r>
              <a:rPr lang="en-US" sz="1800"/>
              <a:t>Implementation examples - usage of Party Credential for Identity, </a:t>
            </a:r>
            <a:r>
              <a:rPr lang="en-US" sz="1800" err="1"/>
              <a:t>Authorisation</a:t>
            </a:r>
            <a:r>
              <a:rPr lang="en-US" sz="1800"/>
              <a:t> and Authentication</a:t>
            </a:r>
          </a:p>
          <a:p>
            <a:pPr lvl="1"/>
            <a:r>
              <a:rPr lang="en-US" sz="1800"/>
              <a:t>Party Credential Status</a:t>
            </a:r>
          </a:p>
          <a:p>
            <a:pPr lvl="1"/>
            <a:r>
              <a:rPr lang="en-US" sz="1800"/>
              <a:t>Implementation example - Usage of </a:t>
            </a:r>
            <a:r>
              <a:rPr lang="en-US" sz="1800" err="1"/>
              <a:t>VerifiableID</a:t>
            </a:r>
            <a:r>
              <a:rPr lang="en-US" sz="1800"/>
              <a:t> Credential to enable the onboarding process</a:t>
            </a:r>
          </a:p>
          <a:p>
            <a:r>
              <a:rPr lang="en-US">
                <a:highlight>
                  <a:srgbClr val="FFFF00"/>
                </a:highlight>
              </a:rPr>
              <a:t>Components for Implementing This Building Block</a:t>
            </a:r>
          </a:p>
        </p:txBody>
      </p:sp>
    </p:spTree>
    <p:extLst>
      <p:ext uri="{BB962C8B-B14F-4D97-AF65-F5344CB8AC3E}">
        <p14:creationId xmlns:p14="http://schemas.microsoft.com/office/powerpoint/2010/main" val="4228314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16721-C706-1A6D-B152-90CD01545AB0}"/>
            </a:ext>
          </a:extLst>
        </p:cNvPr>
        <p:cNvGrpSpPr/>
        <p:nvPr/>
      </p:nvGrpSpPr>
      <p:grpSpPr>
        <a:xfrm>
          <a:off x="0" y="0"/>
          <a:ext cx="0" cy="0"/>
          <a:chOff x="0" y="0"/>
          <a:chExt cx="0" cy="0"/>
        </a:xfrm>
      </p:grpSpPr>
      <p:sp>
        <p:nvSpPr>
          <p:cNvPr id="2" name="Inhaltsplatzhalter 1">
            <a:extLst>
              <a:ext uri="{FF2B5EF4-FFF2-40B4-BE49-F238E27FC236}">
                <a16:creationId xmlns:a16="http://schemas.microsoft.com/office/drawing/2014/main" id="{1475B1AE-081E-0F28-7B66-DEE37DB92098}"/>
              </a:ext>
            </a:extLst>
          </p:cNvPr>
          <p:cNvSpPr>
            <a:spLocks noGrp="1"/>
          </p:cNvSpPr>
          <p:nvPr>
            <p:ph idx="1"/>
          </p:nvPr>
        </p:nvSpPr>
        <p:spPr>
          <a:xfrm>
            <a:off x="515937" y="1373150"/>
            <a:ext cx="5201281" cy="4775361"/>
          </a:xfrm>
        </p:spPr>
        <p:txBody>
          <a:bodyPr/>
          <a:lstStyle/>
          <a:p>
            <a:r>
              <a:rPr lang="en-US"/>
              <a:t>What’s your opinion on the concept?</a:t>
            </a:r>
          </a:p>
          <a:p>
            <a:r>
              <a:rPr lang="en-US"/>
              <a:t>Where should we focus on in this IF?</a:t>
            </a:r>
          </a:p>
          <a:p>
            <a:r>
              <a:rPr lang="en-US"/>
              <a:t>Include “access &amp; usage policies and enforcement” and “trust framework”  ?</a:t>
            </a:r>
          </a:p>
          <a:p>
            <a:r>
              <a:rPr lang="en-US"/>
              <a:t>What infrastructure should we use?</a:t>
            </a:r>
          </a:p>
          <a:p>
            <a:pPr lvl="1"/>
            <a:r>
              <a:rPr lang="en-US"/>
              <a:t>MS Teams for meetings </a:t>
            </a:r>
            <a:r>
              <a:rPr lang="en-US">
                <a:sym typeface="Wingdings" panose="05000000000000000000" pitchFamily="2" charset="2"/>
              </a:rPr>
              <a:t> Gaia-X Hub Germany</a:t>
            </a:r>
          </a:p>
          <a:p>
            <a:pPr lvl="1"/>
            <a:r>
              <a:rPr lang="en-US">
                <a:sym typeface="Wingdings" panose="05000000000000000000" pitchFamily="2" charset="2"/>
              </a:rPr>
              <a:t>Whiteboards?</a:t>
            </a:r>
          </a:p>
          <a:p>
            <a:pPr lvl="1"/>
            <a:r>
              <a:rPr lang="en-US">
                <a:sym typeface="Wingdings" panose="05000000000000000000" pitchFamily="2" charset="2"/>
              </a:rPr>
              <a:t>Meeting Notes?</a:t>
            </a:r>
          </a:p>
          <a:p>
            <a:pPr lvl="1"/>
            <a:r>
              <a:rPr lang="en-US">
                <a:sym typeface="Wingdings" panose="05000000000000000000" pitchFamily="2" charset="2"/>
              </a:rPr>
              <a:t>GitLab?</a:t>
            </a:r>
          </a:p>
          <a:p>
            <a:pPr lvl="1"/>
            <a:r>
              <a:rPr lang="en-US">
                <a:solidFill>
                  <a:srgbClr val="FF0000"/>
                </a:solidFill>
                <a:sym typeface="Wingdings" panose="05000000000000000000" pitchFamily="2" charset="2"/>
              </a:rPr>
              <a:t>Mailing Lists  Gaia-X Hub Germany</a:t>
            </a:r>
          </a:p>
          <a:p>
            <a:pPr lvl="1"/>
            <a:r>
              <a:rPr lang="en-US">
                <a:sym typeface="Wingdings" panose="05000000000000000000" pitchFamily="2" charset="2"/>
              </a:rPr>
              <a:t>Calendar for common events?</a:t>
            </a:r>
          </a:p>
          <a:p>
            <a:pPr lvl="1"/>
            <a:endParaRPr lang="en-US">
              <a:sym typeface="Wingdings" panose="05000000000000000000" pitchFamily="2" charset="2"/>
            </a:endParaRPr>
          </a:p>
          <a:p>
            <a:pPr lvl="1"/>
            <a:endParaRPr lang="en-US">
              <a:solidFill>
                <a:schemeClr val="tx1"/>
              </a:solidFill>
            </a:endParaRPr>
          </a:p>
          <a:p>
            <a:endParaRPr lang="en-US"/>
          </a:p>
        </p:txBody>
      </p:sp>
      <p:sp>
        <p:nvSpPr>
          <p:cNvPr id="3" name="Foliennummernplatzhalter 2">
            <a:extLst>
              <a:ext uri="{FF2B5EF4-FFF2-40B4-BE49-F238E27FC236}">
                <a16:creationId xmlns:a16="http://schemas.microsoft.com/office/drawing/2014/main" id="{C22977E8-41CB-D12A-D0EA-DA4CB1A1DB7A}"/>
              </a:ext>
            </a:extLst>
          </p:cNvPr>
          <p:cNvSpPr>
            <a:spLocks noGrp="1"/>
          </p:cNvSpPr>
          <p:nvPr>
            <p:ph type="sldNum" sz="quarter" idx="12"/>
          </p:nvPr>
        </p:nvSpPr>
        <p:spPr/>
        <p:txBody>
          <a:bodyPr/>
          <a:lstStyle/>
          <a:p>
            <a:fld id="{46735E09-D06A-4765-B4D1-A70A5B2E5B6E}" type="slidenum">
              <a:rPr lang="de-DE" smtClean="0"/>
              <a:t>9</a:t>
            </a:fld>
            <a:endParaRPr lang="de-DE"/>
          </a:p>
        </p:txBody>
      </p:sp>
      <p:sp>
        <p:nvSpPr>
          <p:cNvPr id="4" name="Titel 3">
            <a:extLst>
              <a:ext uri="{FF2B5EF4-FFF2-40B4-BE49-F238E27FC236}">
                <a16:creationId xmlns:a16="http://schemas.microsoft.com/office/drawing/2014/main" id="{6033C912-E416-AA66-64FF-549F8B394139}"/>
              </a:ext>
            </a:extLst>
          </p:cNvPr>
          <p:cNvSpPr>
            <a:spLocks noGrp="1"/>
          </p:cNvSpPr>
          <p:nvPr>
            <p:ph type="title"/>
          </p:nvPr>
        </p:nvSpPr>
        <p:spPr/>
        <p:txBody>
          <a:bodyPr/>
          <a:lstStyle/>
          <a:p>
            <a:r>
              <a:rPr lang="de-DE"/>
              <a:t>Open Questions &amp; </a:t>
            </a:r>
            <a:r>
              <a:rPr lang="de-DE" err="1"/>
              <a:t>Discussion</a:t>
            </a:r>
            <a:endParaRPr lang="de-DE"/>
          </a:p>
        </p:txBody>
      </p:sp>
      <p:pic>
        <p:nvPicPr>
          <p:cNvPr id="5" name="Picture 2">
            <a:extLst>
              <a:ext uri="{FF2B5EF4-FFF2-40B4-BE49-F238E27FC236}">
                <a16:creationId xmlns:a16="http://schemas.microsoft.com/office/drawing/2014/main" id="{D5A2F9D0-95B0-C2A9-E1FF-E347B747C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4077" y="1453322"/>
            <a:ext cx="5235505" cy="4802819"/>
          </a:xfrm>
          <a:prstGeom prst="rect">
            <a:avLst/>
          </a:prstGeom>
          <a:noFill/>
          <a:extLst>
            <a:ext uri="{909E8E84-426E-40DD-AFC4-6F175D3DCCD1}">
              <a14:hiddenFill xmlns:a14="http://schemas.microsoft.com/office/drawing/2010/main">
                <a:solidFill>
                  <a:srgbClr val="FFFFFF"/>
                </a:solidFill>
              </a14:hiddenFill>
            </a:ext>
          </a:extLst>
        </p:spPr>
      </p:pic>
      <p:sp>
        <p:nvSpPr>
          <p:cNvPr id="6" name="Rechteck 5">
            <a:extLst>
              <a:ext uri="{FF2B5EF4-FFF2-40B4-BE49-F238E27FC236}">
                <a16:creationId xmlns:a16="http://schemas.microsoft.com/office/drawing/2014/main" id="{90E5E771-EDAB-0FF8-1985-BE9399A35C2E}"/>
              </a:ext>
            </a:extLst>
          </p:cNvPr>
          <p:cNvSpPr/>
          <p:nvPr/>
        </p:nvSpPr>
        <p:spPr>
          <a:xfrm>
            <a:off x="8428383" y="4999162"/>
            <a:ext cx="1486894" cy="4055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7" name="Rechteck 6">
            <a:extLst>
              <a:ext uri="{FF2B5EF4-FFF2-40B4-BE49-F238E27FC236}">
                <a16:creationId xmlns:a16="http://schemas.microsoft.com/office/drawing/2014/main" id="{171CAE31-C94A-E2AB-05AA-6CDB31CFEE8C}"/>
              </a:ext>
            </a:extLst>
          </p:cNvPr>
          <p:cNvSpPr/>
          <p:nvPr/>
        </p:nvSpPr>
        <p:spPr>
          <a:xfrm>
            <a:off x="8428383" y="5404404"/>
            <a:ext cx="1486894" cy="330419"/>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
        <p:nvSpPr>
          <p:cNvPr id="9" name="Rechteck 8">
            <a:extLst>
              <a:ext uri="{FF2B5EF4-FFF2-40B4-BE49-F238E27FC236}">
                <a16:creationId xmlns:a16="http://schemas.microsoft.com/office/drawing/2014/main" id="{011F2E35-9AFA-747C-3272-C23404C3549E}"/>
              </a:ext>
            </a:extLst>
          </p:cNvPr>
          <p:cNvSpPr/>
          <p:nvPr/>
        </p:nvSpPr>
        <p:spPr>
          <a:xfrm>
            <a:off x="8428383" y="4668743"/>
            <a:ext cx="1486894" cy="330419"/>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mj-lt"/>
            </a:endParaRPr>
          </a:p>
        </p:txBody>
      </p:sp>
    </p:spTree>
    <p:extLst>
      <p:ext uri="{BB962C8B-B14F-4D97-AF65-F5344CB8AC3E}">
        <p14:creationId xmlns:p14="http://schemas.microsoft.com/office/powerpoint/2010/main" val="2877371112"/>
      </p:ext>
    </p:extLst>
  </p:cSld>
  <p:clrMapOvr>
    <a:masterClrMapping/>
  </p:clrMapOvr>
</p:sld>
</file>

<file path=ppt/theme/theme1.xml><?xml version="1.0" encoding="utf-8"?>
<a:theme xmlns:a="http://schemas.openxmlformats.org/drawingml/2006/main" name="Office">
  <a:themeElements>
    <a:clrScheme name="gaia-x">
      <a:dk1>
        <a:srgbClr val="000000"/>
      </a:dk1>
      <a:lt1>
        <a:srgbClr val="FFFFFF"/>
      </a:lt1>
      <a:dk2>
        <a:srgbClr val="000094"/>
      </a:dk2>
      <a:lt2>
        <a:srgbClr val="FFFFFF"/>
      </a:lt2>
      <a:accent1>
        <a:srgbClr val="000094"/>
      </a:accent1>
      <a:accent2>
        <a:srgbClr val="B900FF"/>
      </a:accent2>
      <a:accent3>
        <a:srgbClr val="46DAFF"/>
      </a:accent3>
      <a:accent4>
        <a:srgbClr val="4757F1"/>
      </a:accent4>
      <a:accent5>
        <a:srgbClr val="BFBFBF"/>
      </a:accent5>
      <a:accent6>
        <a:srgbClr val="7F7F7F"/>
      </a:accent6>
      <a:hlink>
        <a:srgbClr val="4757F1"/>
      </a:hlink>
      <a:folHlink>
        <a:srgbClr val="B900FF"/>
      </a:folHlink>
    </a:clrScheme>
    <a:fontScheme name="gaia-x master">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000"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äsentation2" id="{F8E4E821-7784-419C-AB21-7624CCD1E963}" vid="{FBB35301-86D0-4507-A2F3-074A3F3C89A3}"/>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f36a971-946f-47af-825e-f13203f02df1" xsi:nil="true"/>
    <lcf76f155ced4ddcb4097134ff3c332f xmlns="771467ea-fd58-4cbf-abb9-00f665e02aff">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1E1715AE4C32704C8581D2359736767B" ma:contentTypeVersion="18" ma:contentTypeDescription="Ein neues Dokument erstellen." ma:contentTypeScope="" ma:versionID="de335e6d4d15976df40f8175e23b25c8">
  <xsd:schema xmlns:xsd="http://www.w3.org/2001/XMLSchema" xmlns:xs="http://www.w3.org/2001/XMLSchema" xmlns:p="http://schemas.microsoft.com/office/2006/metadata/properties" xmlns:ns2="771467ea-fd58-4cbf-abb9-00f665e02aff" xmlns:ns3="0f36a971-946f-47af-825e-f13203f02df1" targetNamespace="http://schemas.microsoft.com/office/2006/metadata/properties" ma:root="true" ma:fieldsID="25e423f07c7f28b204ee2288b0bf6a5b" ns2:_="" ns3:_="">
    <xsd:import namespace="771467ea-fd58-4cbf-abb9-00f665e02aff"/>
    <xsd:import namespace="0f36a971-946f-47af-825e-f13203f02df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AutoKeyPoints" minOccurs="0"/>
                <xsd:element ref="ns2:MediaServiceKeyPoint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1467ea-fd58-4cbf-abb9-00f665e02af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4fc58ff6-2a3f-40a3-8d32-e116a35ec156"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f36a971-946f-47af-825e-f13203f02df1"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63359a57-2058-4fd5-be27-e83db672263f}" ma:internalName="TaxCatchAll" ma:showField="CatchAllData" ma:web="0f36a971-946f-47af-825e-f13203f02d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1A92F45-995C-4167-ADD5-01C700B6F331}">
  <ds:schemaRefs>
    <ds:schemaRef ds:uri="0f36a971-946f-47af-825e-f13203f02df1"/>
    <ds:schemaRef ds:uri="771467ea-fd58-4cbf-abb9-00f665e02a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CD907F8-32FD-40F9-8C4A-DAA28AAF1D90}">
  <ds:schemaRefs>
    <ds:schemaRef ds:uri="0f36a971-946f-47af-825e-f13203f02df1"/>
    <ds:schemaRef ds:uri="771467ea-fd58-4cbf-abb9-00f665e02a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2D259EC-4694-4B58-8CB2-F88218B3F77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23-04-13_Gaia-X_PowerPoint_Vorlage_Leer</Template>
  <TotalTime>0</TotalTime>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vt:lpstr>
      <vt:lpstr>Implementation Forum „Identity &amp; Attestation Management“</vt:lpstr>
      <vt:lpstr>Compliance with applicable competition law and Antitrust Guidelines </vt:lpstr>
      <vt:lpstr>Agenda</vt:lpstr>
      <vt:lpstr>What is an Implementation Forum?</vt:lpstr>
      <vt:lpstr>Identity &amp; Attestation Management</vt:lpstr>
      <vt:lpstr>Identity &amp; Attestation Management</vt:lpstr>
      <vt:lpstr>Please register for other Implementation Forums!</vt:lpstr>
      <vt:lpstr>Open Questions &amp; Discussion</vt:lpstr>
      <vt:lpstr>Open Questions &amp; Discussion</vt:lpstr>
      <vt:lpstr>Outputs</vt:lpstr>
      <vt:lpstr>Event Update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Forum „Identity &amp; Attestation Management“</dc:title>
  <dc:creator>Ziegelmeir, Michael</dc:creator>
  <cp:revision>1</cp:revision>
  <dcterms:created xsi:type="dcterms:W3CDTF">2024-04-17T16:58:09Z</dcterms:created>
  <dcterms:modified xsi:type="dcterms:W3CDTF">2024-04-18T09:56:40Z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0x0101001E1715AE4C32704C8581D2359736767B</vt:lpwstr>
  </property>
  <property fmtid="{D5CDD505-2E9C-101B-9397-08002B2CF9AE}" pid="3" name="MediaServiceImageTags">
    <vt:lpwstr/>
  </property>
  <property fmtid="{D5CDD505-2E9C-101B-9397-08002B2CF9AE}" pid="4" name="MSIP_Label_e097ce32-4cf9-447f-99e4-5f83cea7e684_Enabled">
    <vt:lpwstr>true</vt:lpwstr>
  </property>
  <property fmtid="{D5CDD505-2E9C-101B-9397-08002B2CF9AE}" pid="5" name="MSIP_Label_e097ce32-4cf9-447f-99e4-5f83cea7e684_SetDate">
    <vt:lpwstr>2023-06-23T06:56:40Z</vt:lpwstr>
  </property>
  <property fmtid="{D5CDD505-2E9C-101B-9397-08002B2CF9AE}" pid="6" name="MSIP_Label_e097ce32-4cf9-447f-99e4-5f83cea7e684_Method">
    <vt:lpwstr>Privileged</vt:lpwstr>
  </property>
  <property fmtid="{D5CDD505-2E9C-101B-9397-08002B2CF9AE}" pid="7" name="MSIP_Label_e097ce32-4cf9-447f-99e4-5f83cea7e684_Name">
    <vt:lpwstr>Public</vt:lpwstr>
  </property>
  <property fmtid="{D5CDD505-2E9C-101B-9397-08002B2CF9AE}" pid="8" name="MSIP_Label_e097ce32-4cf9-447f-99e4-5f83cea7e684_SiteId">
    <vt:lpwstr>4277a43b-2ad8-46cf-99f4-162b2d6d412c</vt:lpwstr>
  </property>
  <property fmtid="{D5CDD505-2E9C-101B-9397-08002B2CF9AE}" pid="9" name="MSIP_Label_e097ce32-4cf9-447f-99e4-5f83cea7e684_ActionId">
    <vt:lpwstr>242ba1ad-ec71-487d-8eb9-71ebf75838d6</vt:lpwstr>
  </property>
  <property fmtid="{D5CDD505-2E9C-101B-9397-08002B2CF9AE}" pid="10" name="MSIP_Label_e097ce32-4cf9-447f-99e4-5f83cea7e684_ContentBits">
    <vt:lpwstr>2</vt:lpwstr>
  </property>
  <property fmtid="{D5CDD505-2E9C-101B-9397-08002B2CF9AE}" pid="11" name="ClassificationContentMarkingFooterLocations">
    <vt:lpwstr>Office:4</vt:lpwstr>
  </property>
  <property fmtid="{D5CDD505-2E9C-101B-9397-08002B2CF9AE}" pid="12" name="ClassificationContentMarkingFooterText">
    <vt:lpwstr>Public</vt:lpwstr>
  </property>
</Properties>
</file>

<file path=docProps/thumbnail.jpeg>
</file>